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9"/>
  </p:notesMasterIdLst>
  <p:handoutMasterIdLst>
    <p:handoutMasterId r:id="rId40"/>
  </p:handoutMasterIdLst>
  <p:sldIdLst>
    <p:sldId id="264" r:id="rId2"/>
    <p:sldId id="267" r:id="rId3"/>
    <p:sldId id="333" r:id="rId4"/>
    <p:sldId id="286" r:id="rId5"/>
    <p:sldId id="328" r:id="rId6"/>
    <p:sldId id="284" r:id="rId7"/>
    <p:sldId id="287" r:id="rId8"/>
    <p:sldId id="329" r:id="rId9"/>
    <p:sldId id="271" r:id="rId10"/>
    <p:sldId id="272" r:id="rId11"/>
    <p:sldId id="330" r:id="rId12"/>
    <p:sldId id="274" r:id="rId13"/>
    <p:sldId id="275" r:id="rId14"/>
    <p:sldId id="336" r:id="rId15"/>
    <p:sldId id="308" r:id="rId16"/>
    <p:sldId id="309" r:id="rId17"/>
    <p:sldId id="322" r:id="rId18"/>
    <p:sldId id="323" r:id="rId19"/>
    <p:sldId id="324" r:id="rId20"/>
    <p:sldId id="277" r:id="rId21"/>
    <p:sldId id="289" r:id="rId22"/>
    <p:sldId id="291" r:id="rId23"/>
    <p:sldId id="314" r:id="rId24"/>
    <p:sldId id="316" r:id="rId25"/>
    <p:sldId id="317" r:id="rId26"/>
    <p:sldId id="318" r:id="rId27"/>
    <p:sldId id="319" r:id="rId28"/>
    <p:sldId id="279" r:id="rId29"/>
    <p:sldId id="301" r:id="rId30"/>
    <p:sldId id="288" r:id="rId31"/>
    <p:sldId id="340" r:id="rId32"/>
    <p:sldId id="341" r:id="rId33"/>
    <p:sldId id="343" r:id="rId34"/>
    <p:sldId id="312" r:id="rId35"/>
    <p:sldId id="313" r:id="rId36"/>
    <p:sldId id="344" r:id="rId37"/>
    <p:sldId id="260" r:id="rId38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FFC000"/>
    <a:srgbClr val="786A40"/>
    <a:srgbClr val="C5EE5F"/>
    <a:srgbClr val="DEDEBE"/>
    <a:srgbClr val="ACACAC"/>
    <a:srgbClr val="FFDB40"/>
    <a:srgbClr val="ECF9CA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4D786-5826-4C29-9CDD-1A058BA31248}" v="1787" dt="2025-04-01T02:08:09.077"/>
  </p1510:revLst>
</p1510:revInfo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421" y="4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o lo" userId="4ce6b0f4d0075d67" providerId="LiveId" clId="{6894D786-5826-4C29-9CDD-1A058BA31248}"/>
    <pc:docChg chg="undo custSel addSld delSld modSld sldOrd">
      <pc:chgData name="umo lo" userId="4ce6b0f4d0075d67" providerId="LiveId" clId="{6894D786-5826-4C29-9CDD-1A058BA31248}" dt="2025-04-01T02:08:09.077" v="4068"/>
      <pc:docMkLst>
        <pc:docMk/>
      </pc:docMkLst>
      <pc:sldChg chg="modSp add del mod">
        <pc:chgData name="umo lo" userId="4ce6b0f4d0075d67" providerId="LiveId" clId="{6894D786-5826-4C29-9CDD-1A058BA31248}" dt="2025-03-31T17:32:28.986" v="3628" actId="47"/>
        <pc:sldMkLst>
          <pc:docMk/>
          <pc:sldMk cId="0" sldId="257"/>
        </pc:sldMkLst>
        <pc:spChg chg="mod">
          <ac:chgData name="umo lo" userId="4ce6b0f4d0075d67" providerId="LiveId" clId="{6894D786-5826-4C29-9CDD-1A058BA31248}" dt="2025-03-31T15:11:02.896" v="1936" actId="20577"/>
          <ac:spMkLst>
            <pc:docMk/>
            <pc:sldMk cId="0" sldId="257"/>
            <ac:spMk id="55" creationId="{00000000-0000-0000-0000-000000000000}"/>
          </ac:spMkLst>
        </pc:spChg>
      </pc:sldChg>
      <pc:sldChg chg="modSp add del mod modShow">
        <pc:chgData name="umo lo" userId="4ce6b0f4d0075d67" providerId="LiveId" clId="{6894D786-5826-4C29-9CDD-1A058BA31248}" dt="2025-03-31T17:32:33.327" v="3629" actId="47"/>
        <pc:sldMkLst>
          <pc:docMk/>
          <pc:sldMk cId="0" sldId="258"/>
        </pc:sldMkLst>
        <pc:spChg chg="mod">
          <ac:chgData name="umo lo" userId="4ce6b0f4d0075d67" providerId="LiveId" clId="{6894D786-5826-4C29-9CDD-1A058BA31248}" dt="2025-03-31T16:23:22.251" v="3441" actId="1076"/>
          <ac:spMkLst>
            <pc:docMk/>
            <pc:sldMk cId="0" sldId="258"/>
            <ac:spMk id="66" creationId="{00000000-0000-0000-0000-000000000000}"/>
          </ac:spMkLst>
        </pc:spChg>
      </pc:sldChg>
      <pc:sldChg chg="addSp delSp modSp add mod modShow">
        <pc:chgData name="umo lo" userId="4ce6b0f4d0075d67" providerId="LiveId" clId="{6894D786-5826-4C29-9CDD-1A058BA31248}" dt="2025-04-01T01:13:07.993" v="3948" actId="729"/>
        <pc:sldMkLst>
          <pc:docMk/>
          <pc:sldMk cId="0" sldId="262"/>
        </pc:sldMkLst>
        <pc:spChg chg="mod">
          <ac:chgData name="umo lo" userId="4ce6b0f4d0075d67" providerId="LiveId" clId="{6894D786-5826-4C29-9CDD-1A058BA31248}" dt="2025-03-31T13:45:34.395" v="405" actId="12"/>
          <ac:spMkLst>
            <pc:docMk/>
            <pc:sldMk cId="0" sldId="262"/>
            <ac:spMk id="117" creationId="{00000000-0000-0000-0000-000000000000}"/>
          </ac:spMkLst>
        </pc:spChg>
        <pc:spChg chg="add del">
          <ac:chgData name="umo lo" userId="4ce6b0f4d0075d67" providerId="LiveId" clId="{6894D786-5826-4C29-9CDD-1A058BA31248}" dt="2025-03-31T13:44:44.884" v="400" actId="478"/>
          <ac:spMkLst>
            <pc:docMk/>
            <pc:sldMk cId="0" sldId="262"/>
            <ac:spMk id="118" creationId="{00000000-0000-0000-0000-000000000000}"/>
          </ac:spMkLst>
        </pc:spChg>
        <pc:spChg chg="add del">
          <ac:chgData name="umo lo" userId="4ce6b0f4d0075d67" providerId="LiveId" clId="{6894D786-5826-4C29-9CDD-1A058BA31248}" dt="2025-03-31T13:44:41.947" v="398" actId="478"/>
          <ac:spMkLst>
            <pc:docMk/>
            <pc:sldMk cId="0" sldId="262"/>
            <ac:spMk id="119" creationId="{00000000-0000-0000-0000-000000000000}"/>
          </ac:spMkLst>
        </pc:spChg>
        <pc:spChg chg="add del">
          <ac:chgData name="umo lo" userId="4ce6b0f4d0075d67" providerId="LiveId" clId="{6894D786-5826-4C29-9CDD-1A058BA31248}" dt="2025-03-31T13:44:44.131" v="399" actId="478"/>
          <ac:spMkLst>
            <pc:docMk/>
            <pc:sldMk cId="0" sldId="262"/>
            <ac:spMk id="120" creationId="{00000000-0000-0000-0000-000000000000}"/>
          </ac:spMkLst>
        </pc:spChg>
      </pc:sldChg>
      <pc:sldChg chg="modSp mod">
        <pc:chgData name="umo lo" userId="4ce6b0f4d0075d67" providerId="LiveId" clId="{6894D786-5826-4C29-9CDD-1A058BA31248}" dt="2025-04-01T01:11:39.365" v="3943" actId="20577"/>
        <pc:sldMkLst>
          <pc:docMk/>
          <pc:sldMk cId="2586117660" sldId="264"/>
        </pc:sldMkLst>
        <pc:spChg chg="mod">
          <ac:chgData name="umo lo" userId="4ce6b0f4d0075d67" providerId="LiveId" clId="{6894D786-5826-4C29-9CDD-1A058BA31248}" dt="2025-04-01T01:11:39.365" v="3943" actId="20577"/>
          <ac:spMkLst>
            <pc:docMk/>
            <pc:sldMk cId="2586117660" sldId="264"/>
            <ac:spMk id="13" creationId="{A6BE47F5-36D7-8205-F54B-0C9905155902}"/>
          </ac:spMkLst>
        </pc:spChg>
      </pc:sldChg>
      <pc:sldChg chg="addSp modSp add del mod setBg modAnim">
        <pc:chgData name="umo lo" userId="4ce6b0f4d0075d67" providerId="LiveId" clId="{6894D786-5826-4C29-9CDD-1A058BA31248}" dt="2025-03-31T17:30:43.590" v="3623" actId="6549"/>
        <pc:sldMkLst>
          <pc:docMk/>
          <pc:sldMk cId="1819295459" sldId="267"/>
        </pc:sldMkLst>
        <pc:spChg chg="mod">
          <ac:chgData name="umo lo" userId="4ce6b0f4d0075d67" providerId="LiveId" clId="{6894D786-5826-4C29-9CDD-1A058BA31248}" dt="2025-03-31T17:25:15.386" v="3598" actId="207"/>
          <ac:spMkLst>
            <pc:docMk/>
            <pc:sldMk cId="1819295459" sldId="267"/>
            <ac:spMk id="12" creationId="{8D2C12C8-A92B-D0A0-ED3F-BEC40E392746}"/>
          </ac:spMkLst>
        </pc:spChg>
        <pc:spChg chg="mod">
          <ac:chgData name="umo lo" userId="4ce6b0f4d0075d67" providerId="LiveId" clId="{6894D786-5826-4C29-9CDD-1A058BA31248}" dt="2025-03-31T17:26:34.836" v="3607" actId="164"/>
          <ac:spMkLst>
            <pc:docMk/>
            <pc:sldMk cId="1819295459" sldId="267"/>
            <ac:spMk id="13" creationId="{299DC0D5-6462-EF4D-2D5E-3DF338D740D9}"/>
          </ac:spMkLst>
        </pc:spChg>
        <pc:spChg chg="mod">
          <ac:chgData name="umo lo" userId="4ce6b0f4d0075d67" providerId="LiveId" clId="{6894D786-5826-4C29-9CDD-1A058BA31248}" dt="2025-03-31T17:25:15.386" v="3598" actId="207"/>
          <ac:spMkLst>
            <pc:docMk/>
            <pc:sldMk cId="1819295459" sldId="267"/>
            <ac:spMk id="17" creationId="{D6F934B4-3B6C-1117-87A7-458855EE6D8E}"/>
          </ac:spMkLst>
        </pc:spChg>
        <pc:spChg chg="mod">
          <ac:chgData name="umo lo" userId="4ce6b0f4d0075d67" providerId="LiveId" clId="{6894D786-5826-4C29-9CDD-1A058BA31248}" dt="2025-03-31T17:26:02.561" v="3601" actId="14100"/>
          <ac:spMkLst>
            <pc:docMk/>
            <pc:sldMk cId="1819295459" sldId="267"/>
            <ac:spMk id="18" creationId="{FCE7A81F-8960-1B25-67F5-A07E512573EA}"/>
          </ac:spMkLst>
        </pc:spChg>
        <pc:spChg chg="mod">
          <ac:chgData name="umo lo" userId="4ce6b0f4d0075d67" providerId="LiveId" clId="{6894D786-5826-4C29-9CDD-1A058BA31248}" dt="2025-03-31T17:25:15.386" v="3598" actId="207"/>
          <ac:spMkLst>
            <pc:docMk/>
            <pc:sldMk cId="1819295459" sldId="267"/>
            <ac:spMk id="19" creationId="{58910EDF-3B19-726D-3003-3AD181976FE0}"/>
          </ac:spMkLst>
        </pc:spChg>
        <pc:spChg chg="mod">
          <ac:chgData name="umo lo" userId="4ce6b0f4d0075d67" providerId="LiveId" clId="{6894D786-5826-4C29-9CDD-1A058BA31248}" dt="2025-03-31T17:25:15.386" v="3598" actId="207"/>
          <ac:spMkLst>
            <pc:docMk/>
            <pc:sldMk cId="1819295459" sldId="267"/>
            <ac:spMk id="20" creationId="{BE26ED96-07E6-F270-D87E-06642754D627}"/>
          </ac:spMkLst>
        </pc:spChg>
        <pc:spChg chg="mod">
          <ac:chgData name="umo lo" userId="4ce6b0f4d0075d67" providerId="LiveId" clId="{6894D786-5826-4C29-9CDD-1A058BA31248}" dt="2025-03-31T17:26:02.561" v="3601" actId="14100"/>
          <ac:spMkLst>
            <pc:docMk/>
            <pc:sldMk cId="1819295459" sldId="267"/>
            <ac:spMk id="21" creationId="{A6F0CF46-3BE1-6328-FA99-F3F9BD18C98F}"/>
          </ac:spMkLst>
        </pc:spChg>
        <pc:spChg chg="mod">
          <ac:chgData name="umo lo" userId="4ce6b0f4d0075d67" providerId="LiveId" clId="{6894D786-5826-4C29-9CDD-1A058BA31248}" dt="2025-03-31T17:28:15.209" v="3614" actId="1076"/>
          <ac:spMkLst>
            <pc:docMk/>
            <pc:sldMk cId="1819295459" sldId="267"/>
            <ac:spMk id="22" creationId="{2C859416-0756-1AE2-1316-BBD4EB823BF3}"/>
          </ac:spMkLst>
        </pc:spChg>
        <pc:spChg chg="mod">
          <ac:chgData name="umo lo" userId="4ce6b0f4d0075d67" providerId="LiveId" clId="{6894D786-5826-4C29-9CDD-1A058BA31248}" dt="2025-03-31T17:28:01.645" v="3609" actId="1076"/>
          <ac:spMkLst>
            <pc:docMk/>
            <pc:sldMk cId="1819295459" sldId="267"/>
            <ac:spMk id="24" creationId="{5CDAFD14-F56A-F524-B459-6027131EE13B}"/>
          </ac:spMkLst>
        </pc:spChg>
        <pc:spChg chg="mod">
          <ac:chgData name="umo lo" userId="4ce6b0f4d0075d67" providerId="LiveId" clId="{6894D786-5826-4C29-9CDD-1A058BA31248}" dt="2025-03-31T17:26:34.836" v="3607" actId="164"/>
          <ac:spMkLst>
            <pc:docMk/>
            <pc:sldMk cId="1819295459" sldId="267"/>
            <ac:spMk id="25" creationId="{94732554-3D93-C342-076E-8A42E975B8DF}"/>
          </ac:spMkLst>
        </pc:spChg>
        <pc:spChg chg="mod">
          <ac:chgData name="umo lo" userId="4ce6b0f4d0075d67" providerId="LiveId" clId="{6894D786-5826-4C29-9CDD-1A058BA31248}" dt="2025-03-31T17:26:34.836" v="3607" actId="164"/>
          <ac:spMkLst>
            <pc:docMk/>
            <pc:sldMk cId="1819295459" sldId="267"/>
            <ac:spMk id="26" creationId="{226A69AA-8F0A-83C3-6562-7BA1100E9C77}"/>
          </ac:spMkLst>
        </pc:spChg>
        <pc:spChg chg="mod">
          <ac:chgData name="umo lo" userId="4ce6b0f4d0075d67" providerId="LiveId" clId="{6894D786-5826-4C29-9CDD-1A058BA31248}" dt="2025-03-31T17:26:34.836" v="3607" actId="164"/>
          <ac:spMkLst>
            <pc:docMk/>
            <pc:sldMk cId="1819295459" sldId="267"/>
            <ac:spMk id="28" creationId="{4831E0F2-7F72-0F0F-3489-4A795E4955F5}"/>
          </ac:spMkLst>
        </pc:spChg>
        <pc:spChg chg="mod">
          <ac:chgData name="umo lo" userId="4ce6b0f4d0075d67" providerId="LiveId" clId="{6894D786-5826-4C29-9CDD-1A058BA31248}" dt="2025-03-31T17:26:34.836" v="3607" actId="164"/>
          <ac:spMkLst>
            <pc:docMk/>
            <pc:sldMk cId="1819295459" sldId="267"/>
            <ac:spMk id="29" creationId="{420EF65E-1969-ABDC-6481-6619F431E6DC}"/>
          </ac:spMkLst>
        </pc:spChg>
        <pc:spChg chg="mod">
          <ac:chgData name="umo lo" userId="4ce6b0f4d0075d67" providerId="LiveId" clId="{6894D786-5826-4C29-9CDD-1A058BA31248}" dt="2025-03-31T17:26:34.836" v="3607" actId="164"/>
          <ac:spMkLst>
            <pc:docMk/>
            <pc:sldMk cId="1819295459" sldId="267"/>
            <ac:spMk id="30" creationId="{0EC7F304-DB3F-2FE6-721B-A5F39772D2B2}"/>
          </ac:spMkLst>
        </pc:spChg>
        <pc:spChg chg="mod">
          <ac:chgData name="umo lo" userId="4ce6b0f4d0075d67" providerId="LiveId" clId="{6894D786-5826-4C29-9CDD-1A058BA31248}" dt="2025-03-31T17:26:34.836" v="3607" actId="164"/>
          <ac:spMkLst>
            <pc:docMk/>
            <pc:sldMk cId="1819295459" sldId="267"/>
            <ac:spMk id="32" creationId="{44514C84-B49F-394B-CCCE-33E08F878156}"/>
          </ac:spMkLst>
        </pc:spChg>
        <pc:spChg chg="mod">
          <ac:chgData name="umo lo" userId="4ce6b0f4d0075d67" providerId="LiveId" clId="{6894D786-5826-4C29-9CDD-1A058BA31248}" dt="2025-03-31T17:26:34.836" v="3607" actId="164"/>
          <ac:spMkLst>
            <pc:docMk/>
            <pc:sldMk cId="1819295459" sldId="267"/>
            <ac:spMk id="33" creationId="{24A63A35-A6EA-EA8E-C8B2-C8D309F58E30}"/>
          </ac:spMkLst>
        </pc:spChg>
        <pc:spChg chg="mod">
          <ac:chgData name="umo lo" userId="4ce6b0f4d0075d67" providerId="LiveId" clId="{6894D786-5826-4C29-9CDD-1A058BA31248}" dt="2025-03-31T17:26:34.836" v="3607" actId="164"/>
          <ac:spMkLst>
            <pc:docMk/>
            <pc:sldMk cId="1819295459" sldId="267"/>
            <ac:spMk id="35" creationId="{C167BFB5-E622-64FD-4117-FECDF2F27F20}"/>
          </ac:spMkLst>
        </pc:spChg>
        <pc:spChg chg="mod">
          <ac:chgData name="umo lo" userId="4ce6b0f4d0075d67" providerId="LiveId" clId="{6894D786-5826-4C29-9CDD-1A058BA31248}" dt="2025-03-31T17:25:15.386" v="3598" actId="207"/>
          <ac:spMkLst>
            <pc:docMk/>
            <pc:sldMk cId="1819295459" sldId="267"/>
            <ac:spMk id="41" creationId="{32F8683A-A3CF-0753-D5A7-7D92B8CB6638}"/>
          </ac:spMkLst>
        </pc:spChg>
        <pc:spChg chg="mod">
          <ac:chgData name="umo lo" userId="4ce6b0f4d0075d67" providerId="LiveId" clId="{6894D786-5826-4C29-9CDD-1A058BA31248}" dt="2025-03-31T17:26:02.561" v="3601" actId="14100"/>
          <ac:spMkLst>
            <pc:docMk/>
            <pc:sldMk cId="1819295459" sldId="267"/>
            <ac:spMk id="43" creationId="{704C14F9-3B07-29DB-A094-31E109BEEE85}"/>
          </ac:spMkLst>
        </pc:spChg>
        <pc:spChg chg="mod">
          <ac:chgData name="umo lo" userId="4ce6b0f4d0075d67" providerId="LiveId" clId="{6894D786-5826-4C29-9CDD-1A058BA31248}" dt="2025-03-31T17:26:02.561" v="3601" actId="14100"/>
          <ac:spMkLst>
            <pc:docMk/>
            <pc:sldMk cId="1819295459" sldId="267"/>
            <ac:spMk id="47" creationId="{8E6B9254-DD2D-AB6C-F130-54DBD64817C0}"/>
          </ac:spMkLst>
        </pc:spChg>
        <pc:spChg chg="mod">
          <ac:chgData name="umo lo" userId="4ce6b0f4d0075d67" providerId="LiveId" clId="{6894D786-5826-4C29-9CDD-1A058BA31248}" dt="2025-03-31T17:30:39.218" v="3622" actId="1076"/>
          <ac:spMkLst>
            <pc:docMk/>
            <pc:sldMk cId="1819295459" sldId="267"/>
            <ac:spMk id="48" creationId="{0EE855A4-164C-972A-E96E-D1A7FAE97E36}"/>
          </ac:spMkLst>
        </pc:spChg>
        <pc:spChg chg="mod">
          <ac:chgData name="umo lo" userId="4ce6b0f4d0075d67" providerId="LiveId" clId="{6894D786-5826-4C29-9CDD-1A058BA31248}" dt="2025-03-31T17:30:43.590" v="3623" actId="6549"/>
          <ac:spMkLst>
            <pc:docMk/>
            <pc:sldMk cId="1819295459" sldId="267"/>
            <ac:spMk id="49" creationId="{68894A49-4E16-AC29-CF18-5FEB39542F3F}"/>
          </ac:spMkLst>
        </pc:spChg>
        <pc:spChg chg="mod">
          <ac:chgData name="umo lo" userId="4ce6b0f4d0075d67" providerId="LiveId" clId="{6894D786-5826-4C29-9CDD-1A058BA31248}" dt="2025-03-31T17:25:15.386" v="3598" actId="207"/>
          <ac:spMkLst>
            <pc:docMk/>
            <pc:sldMk cId="1819295459" sldId="267"/>
            <ac:spMk id="50" creationId="{F5322671-C8A8-36E4-2949-47D6EB74A063}"/>
          </ac:spMkLst>
        </pc:spChg>
        <pc:spChg chg="mod">
          <ac:chgData name="umo lo" userId="4ce6b0f4d0075d67" providerId="LiveId" clId="{6894D786-5826-4C29-9CDD-1A058BA31248}" dt="2025-03-31T17:30:20.506" v="3618" actId="20577"/>
          <ac:spMkLst>
            <pc:docMk/>
            <pc:sldMk cId="1819295459" sldId="267"/>
            <ac:spMk id="52" creationId="{632D13AA-2E34-6F20-1408-FFAB7C755BCE}"/>
          </ac:spMkLst>
        </pc:spChg>
        <pc:grpChg chg="mod">
          <ac:chgData name="umo lo" userId="4ce6b0f4d0075d67" providerId="LiveId" clId="{6894D786-5826-4C29-9CDD-1A058BA31248}" dt="2025-03-31T17:26:25.338" v="3606" actId="14100"/>
          <ac:grpSpMkLst>
            <pc:docMk/>
            <pc:sldMk cId="1819295459" sldId="267"/>
            <ac:grpSpMk id="2" creationId="{AF019F4E-DE98-049E-B1BA-5399ABD81734}"/>
          </ac:grpSpMkLst>
        </pc:grpChg>
      </pc:sldChg>
      <pc:sldChg chg="add del">
        <pc:chgData name="umo lo" userId="4ce6b0f4d0075d67" providerId="LiveId" clId="{6894D786-5826-4C29-9CDD-1A058BA31248}" dt="2025-03-31T14:07:22.795" v="675" actId="47"/>
        <pc:sldMkLst>
          <pc:docMk/>
          <pc:sldMk cId="0" sldId="269"/>
        </pc:sldMkLst>
      </pc:sldChg>
      <pc:sldChg chg="del">
        <pc:chgData name="umo lo" userId="4ce6b0f4d0075d67" providerId="LiveId" clId="{6894D786-5826-4C29-9CDD-1A058BA31248}" dt="2025-03-31T12:32:25.007" v="54" actId="47"/>
        <pc:sldMkLst>
          <pc:docMk/>
          <pc:sldMk cId="4201328092" sldId="270"/>
        </pc:sldMkLst>
      </pc:sldChg>
      <pc:sldChg chg="delSp modSp del mod delAnim">
        <pc:chgData name="umo lo" userId="4ce6b0f4d0075d67" providerId="LiveId" clId="{6894D786-5826-4C29-9CDD-1A058BA31248}" dt="2025-03-31T12:30:48.684" v="45" actId="47"/>
        <pc:sldMkLst>
          <pc:docMk/>
          <pc:sldMk cId="1179930141" sldId="271"/>
        </pc:sldMkLst>
        <pc:picChg chg="del">
          <ac:chgData name="umo lo" userId="4ce6b0f4d0075d67" providerId="LiveId" clId="{6894D786-5826-4C29-9CDD-1A058BA31248}" dt="2025-03-31T12:29:19.662" v="39" actId="478"/>
          <ac:picMkLst>
            <pc:docMk/>
            <pc:sldMk cId="1179930141" sldId="271"/>
            <ac:picMk id="5" creationId="{3DDB9D2A-168F-B547-EFE9-478F322A425D}"/>
          </ac:picMkLst>
        </pc:picChg>
        <pc:picChg chg="del mod">
          <ac:chgData name="umo lo" userId="4ce6b0f4d0075d67" providerId="LiveId" clId="{6894D786-5826-4C29-9CDD-1A058BA31248}" dt="2025-03-31T12:29:19.662" v="39" actId="478"/>
          <ac:picMkLst>
            <pc:docMk/>
            <pc:sldMk cId="1179930141" sldId="271"/>
            <ac:picMk id="6" creationId="{BA15A6DB-5846-EEB6-2B64-EA6409A6CB99}"/>
          </ac:picMkLst>
        </pc:picChg>
        <pc:picChg chg="del">
          <ac:chgData name="umo lo" userId="4ce6b0f4d0075d67" providerId="LiveId" clId="{6894D786-5826-4C29-9CDD-1A058BA31248}" dt="2025-03-31T12:29:20.355" v="40" actId="478"/>
          <ac:picMkLst>
            <pc:docMk/>
            <pc:sldMk cId="1179930141" sldId="271"/>
            <ac:picMk id="7" creationId="{F2DB80AB-D67F-BA1B-DDB4-3A8E3E12A281}"/>
          </ac:picMkLst>
        </pc:picChg>
      </pc:sldChg>
      <pc:sldChg chg="add del">
        <pc:chgData name="umo lo" userId="4ce6b0f4d0075d67" providerId="LiveId" clId="{6894D786-5826-4C29-9CDD-1A058BA31248}" dt="2025-03-31T14:07:40.980" v="676" actId="2696"/>
        <pc:sldMkLst>
          <pc:docMk/>
          <pc:sldMk cId="1473033404" sldId="271"/>
        </pc:sldMkLst>
      </pc:sldChg>
      <pc:sldChg chg="modSp add del mod">
        <pc:chgData name="umo lo" userId="4ce6b0f4d0075d67" providerId="LiveId" clId="{6894D786-5826-4C29-9CDD-1A058BA31248}" dt="2025-03-31T14:07:40.980" v="676" actId="2696"/>
        <pc:sldMkLst>
          <pc:docMk/>
          <pc:sldMk cId="2268091431" sldId="272"/>
        </pc:sldMkLst>
        <pc:spChg chg="mod">
          <ac:chgData name="umo lo" userId="4ce6b0f4d0075d67" providerId="LiveId" clId="{6894D786-5826-4C29-9CDD-1A058BA31248}" dt="2025-03-31T14:02:47.040" v="628" actId="404"/>
          <ac:spMkLst>
            <pc:docMk/>
            <pc:sldMk cId="2268091431" sldId="272"/>
            <ac:spMk id="252" creationId="{00000000-0000-0000-0000-000000000000}"/>
          </ac:spMkLst>
        </pc:spChg>
        <pc:spChg chg="mod">
          <ac:chgData name="umo lo" userId="4ce6b0f4d0075d67" providerId="LiveId" clId="{6894D786-5826-4C29-9CDD-1A058BA31248}" dt="2025-03-31T14:02:50.993" v="629" actId="404"/>
          <ac:spMkLst>
            <pc:docMk/>
            <pc:sldMk cId="2268091431" sldId="272"/>
            <ac:spMk id="255" creationId="{00000000-0000-0000-0000-000000000000}"/>
          </ac:spMkLst>
        </pc:spChg>
      </pc:sldChg>
      <pc:sldChg chg="del">
        <pc:chgData name="umo lo" userId="4ce6b0f4d0075d67" providerId="LiveId" clId="{6894D786-5826-4C29-9CDD-1A058BA31248}" dt="2025-03-31T12:31:56.867" v="51" actId="47"/>
        <pc:sldMkLst>
          <pc:docMk/>
          <pc:sldMk cId="1179930141" sldId="273"/>
        </pc:sldMkLst>
      </pc:sldChg>
      <pc:sldChg chg="modSp add mod">
        <pc:chgData name="umo lo" userId="4ce6b0f4d0075d67" providerId="LiveId" clId="{6894D786-5826-4C29-9CDD-1A058BA31248}" dt="2025-03-31T14:10:25.168" v="684" actId="404"/>
        <pc:sldMkLst>
          <pc:docMk/>
          <pc:sldMk cId="2251358518" sldId="274"/>
        </pc:sldMkLst>
        <pc:spChg chg="mod">
          <ac:chgData name="umo lo" userId="4ce6b0f4d0075d67" providerId="LiveId" clId="{6894D786-5826-4C29-9CDD-1A058BA31248}" dt="2025-03-31T14:10:25.168" v="684" actId="404"/>
          <ac:spMkLst>
            <pc:docMk/>
            <pc:sldMk cId="2251358518" sldId="274"/>
            <ac:spMk id="295" creationId="{00000000-0000-0000-0000-000000000000}"/>
          </ac:spMkLst>
        </pc:spChg>
        <pc:spChg chg="mod">
          <ac:chgData name="umo lo" userId="4ce6b0f4d0075d67" providerId="LiveId" clId="{6894D786-5826-4C29-9CDD-1A058BA31248}" dt="2025-03-31T14:04:44.005" v="661" actId="1076"/>
          <ac:spMkLst>
            <pc:docMk/>
            <pc:sldMk cId="2251358518" sldId="274"/>
            <ac:spMk id="302" creationId="{00000000-0000-0000-0000-000000000000}"/>
          </ac:spMkLst>
        </pc:spChg>
        <pc:spChg chg="mod">
          <ac:chgData name="umo lo" userId="4ce6b0f4d0075d67" providerId="LiveId" clId="{6894D786-5826-4C29-9CDD-1A058BA31248}" dt="2025-03-31T14:03:40.281" v="632" actId="1076"/>
          <ac:spMkLst>
            <pc:docMk/>
            <pc:sldMk cId="2251358518" sldId="274"/>
            <ac:spMk id="303" creationId="{00000000-0000-0000-0000-000000000000}"/>
          </ac:spMkLst>
        </pc:spChg>
        <pc:spChg chg="mod">
          <ac:chgData name="umo lo" userId="4ce6b0f4d0075d67" providerId="LiveId" clId="{6894D786-5826-4C29-9CDD-1A058BA31248}" dt="2025-03-31T14:03:56.273" v="636" actId="1076"/>
          <ac:spMkLst>
            <pc:docMk/>
            <pc:sldMk cId="2251358518" sldId="274"/>
            <ac:spMk id="314" creationId="{00000000-0000-0000-0000-000000000000}"/>
          </ac:spMkLst>
        </pc:spChg>
        <pc:spChg chg="mod">
          <ac:chgData name="umo lo" userId="4ce6b0f4d0075d67" providerId="LiveId" clId="{6894D786-5826-4C29-9CDD-1A058BA31248}" dt="2025-03-31T14:04:06.013" v="637" actId="1076"/>
          <ac:spMkLst>
            <pc:docMk/>
            <pc:sldMk cId="2251358518" sldId="274"/>
            <ac:spMk id="315" creationId="{00000000-0000-0000-0000-000000000000}"/>
          </ac:spMkLst>
        </pc:spChg>
        <pc:spChg chg="mod">
          <ac:chgData name="umo lo" userId="4ce6b0f4d0075d67" providerId="LiveId" clId="{6894D786-5826-4C29-9CDD-1A058BA31248}" dt="2025-03-31T14:03:50.381" v="635" actId="1076"/>
          <ac:spMkLst>
            <pc:docMk/>
            <pc:sldMk cId="2251358518" sldId="274"/>
            <ac:spMk id="316" creationId="{00000000-0000-0000-0000-000000000000}"/>
          </ac:spMkLst>
        </pc:spChg>
      </pc:sldChg>
      <pc:sldChg chg="modSp add mod">
        <pc:chgData name="umo lo" userId="4ce6b0f4d0075d67" providerId="LiveId" clId="{6894D786-5826-4C29-9CDD-1A058BA31248}" dt="2025-03-31T14:10:37.278" v="685" actId="404"/>
        <pc:sldMkLst>
          <pc:docMk/>
          <pc:sldMk cId="124322440" sldId="275"/>
        </pc:sldMkLst>
        <pc:spChg chg="mod">
          <ac:chgData name="umo lo" userId="4ce6b0f4d0075d67" providerId="LiveId" clId="{6894D786-5826-4C29-9CDD-1A058BA31248}" dt="2025-03-31T14:10:37.278" v="685" actId="404"/>
          <ac:spMkLst>
            <pc:docMk/>
            <pc:sldMk cId="124322440" sldId="275"/>
            <ac:spMk id="322" creationId="{00000000-0000-0000-0000-000000000000}"/>
          </ac:spMkLst>
        </pc:spChg>
        <pc:picChg chg="mod">
          <ac:chgData name="umo lo" userId="4ce6b0f4d0075d67" providerId="LiveId" clId="{6894D786-5826-4C29-9CDD-1A058BA31248}" dt="2025-03-31T14:05:35.311" v="663" actId="1076"/>
          <ac:picMkLst>
            <pc:docMk/>
            <pc:sldMk cId="124322440" sldId="275"/>
            <ac:picMk id="333" creationId="{00000000-0000-0000-0000-000000000000}"/>
          </ac:picMkLst>
        </pc:picChg>
        <pc:picChg chg="mod">
          <ac:chgData name="umo lo" userId="4ce6b0f4d0075d67" providerId="LiveId" clId="{6894D786-5826-4C29-9CDD-1A058BA31248}" dt="2025-03-31T14:06:14.556" v="669" actId="1076"/>
          <ac:picMkLst>
            <pc:docMk/>
            <pc:sldMk cId="124322440" sldId="275"/>
            <ac:picMk id="337" creationId="{00000000-0000-0000-0000-000000000000}"/>
          </ac:picMkLst>
        </pc:picChg>
        <pc:picChg chg="mod">
          <ac:chgData name="umo lo" userId="4ce6b0f4d0075d67" providerId="LiveId" clId="{6894D786-5826-4C29-9CDD-1A058BA31248}" dt="2025-03-31T14:06:14.330" v="668" actId="1076"/>
          <ac:picMkLst>
            <pc:docMk/>
            <pc:sldMk cId="124322440" sldId="275"/>
            <ac:picMk id="344" creationId="{00000000-0000-0000-0000-000000000000}"/>
          </ac:picMkLst>
        </pc:picChg>
        <pc:cxnChg chg="add mod">
          <ac:chgData name="umo lo" userId="4ce6b0f4d0075d67" providerId="LiveId" clId="{6894D786-5826-4C29-9CDD-1A058BA31248}" dt="2025-03-31T14:06:20.149" v="671" actId="1076"/>
          <ac:cxnSpMkLst>
            <pc:docMk/>
            <pc:sldMk cId="124322440" sldId="275"/>
            <ac:cxnSpMk id="2" creationId="{C88B9D73-61E8-830B-FE2A-2E5FCDE498FA}"/>
          </ac:cxnSpMkLst>
        </pc:cxnChg>
      </pc:sldChg>
      <pc:sldChg chg="del">
        <pc:chgData name="umo lo" userId="4ce6b0f4d0075d67" providerId="LiveId" clId="{6894D786-5826-4C29-9CDD-1A058BA31248}" dt="2025-03-31T13:41:18.049" v="374" actId="47"/>
        <pc:sldMkLst>
          <pc:docMk/>
          <pc:sldMk cId="1255809010" sldId="276"/>
        </pc:sldMkLst>
      </pc:sldChg>
      <pc:sldChg chg="addSp delSp modSp add mod ord modAnim">
        <pc:chgData name="umo lo" userId="4ce6b0f4d0075d67" providerId="LiveId" clId="{6894D786-5826-4C29-9CDD-1A058BA31248}" dt="2025-03-31T17:36:22.825" v="3742" actId="20577"/>
        <pc:sldMkLst>
          <pc:docMk/>
          <pc:sldMk cId="0" sldId="277"/>
        </pc:sldMkLst>
        <pc:spChg chg="add mod">
          <ac:chgData name="umo lo" userId="4ce6b0f4d0075d67" providerId="LiveId" clId="{6894D786-5826-4C29-9CDD-1A058BA31248}" dt="2025-03-31T14:35:22.719" v="886"/>
          <ac:spMkLst>
            <pc:docMk/>
            <pc:sldMk cId="0" sldId="277"/>
            <ac:spMk id="4" creationId="{BE92B8D9-85F5-C795-C779-CE4A00CE5C01}"/>
          </ac:spMkLst>
        </pc:spChg>
        <pc:spChg chg="add mod ord">
          <ac:chgData name="umo lo" userId="4ce6b0f4d0075d67" providerId="LiveId" clId="{6894D786-5826-4C29-9CDD-1A058BA31248}" dt="2025-03-31T14:40:29.989" v="1130" actId="207"/>
          <ac:spMkLst>
            <pc:docMk/>
            <pc:sldMk cId="0" sldId="277"/>
            <ac:spMk id="5" creationId="{4BEF7410-6E2E-DBC8-8B97-E85E84F5E8EE}"/>
          </ac:spMkLst>
        </pc:spChg>
        <pc:spChg chg="add mod">
          <ac:chgData name="umo lo" userId="4ce6b0f4d0075d67" providerId="LiveId" clId="{6894D786-5826-4C29-9CDD-1A058BA31248}" dt="2025-03-31T14:38:53.791" v="1108" actId="1076"/>
          <ac:spMkLst>
            <pc:docMk/>
            <pc:sldMk cId="0" sldId="277"/>
            <ac:spMk id="6" creationId="{2E470BA2-B515-1B4B-1D49-E1DE620A53FD}"/>
          </ac:spMkLst>
        </pc:spChg>
        <pc:spChg chg="add mod">
          <ac:chgData name="umo lo" userId="4ce6b0f4d0075d67" providerId="LiveId" clId="{6894D786-5826-4C29-9CDD-1A058BA31248}" dt="2025-03-31T14:38:57.731" v="1109"/>
          <ac:spMkLst>
            <pc:docMk/>
            <pc:sldMk cId="0" sldId="277"/>
            <ac:spMk id="7" creationId="{54873A9D-CA25-0F81-FBE2-68B79C08EE18}"/>
          </ac:spMkLst>
        </pc:spChg>
        <pc:spChg chg="mod">
          <ac:chgData name="umo lo" userId="4ce6b0f4d0075d67" providerId="LiveId" clId="{6894D786-5826-4C29-9CDD-1A058BA31248}" dt="2025-03-31T17:36:08.835" v="3723" actId="20577"/>
          <ac:spMkLst>
            <pc:docMk/>
            <pc:sldMk cId="0" sldId="277"/>
            <ac:spMk id="9" creationId="{0B3B1973-113F-46A1-6495-2581E4A73C7D}"/>
          </ac:spMkLst>
        </pc:spChg>
        <pc:spChg chg="mod">
          <ac:chgData name="umo lo" userId="4ce6b0f4d0075d67" providerId="LiveId" clId="{6894D786-5826-4C29-9CDD-1A058BA31248}" dt="2025-03-31T14:41:08.535" v="1148" actId="1076"/>
          <ac:spMkLst>
            <pc:docMk/>
            <pc:sldMk cId="0" sldId="277"/>
            <ac:spMk id="10" creationId="{AD4CF4ED-E099-24F4-079B-C27D89D4512B}"/>
          </ac:spMkLst>
        </pc:spChg>
        <pc:spChg chg="mod">
          <ac:chgData name="umo lo" userId="4ce6b0f4d0075d67" providerId="LiveId" clId="{6894D786-5826-4C29-9CDD-1A058BA31248}" dt="2025-03-31T14:19:29.359" v="831" actId="164"/>
          <ac:spMkLst>
            <pc:docMk/>
            <pc:sldMk cId="0" sldId="277"/>
            <ac:spMk id="379" creationId="{00000000-0000-0000-0000-000000000000}"/>
          </ac:spMkLst>
        </pc:spChg>
        <pc:spChg chg="add del mod">
          <ac:chgData name="umo lo" userId="4ce6b0f4d0075d67" providerId="LiveId" clId="{6894D786-5826-4C29-9CDD-1A058BA31248}" dt="2025-03-31T17:35:40.885" v="3687" actId="20577"/>
          <ac:spMkLst>
            <pc:docMk/>
            <pc:sldMk cId="0" sldId="277"/>
            <ac:spMk id="382" creationId="{00000000-0000-0000-0000-000000000000}"/>
          </ac:spMkLst>
        </pc:spChg>
        <pc:spChg chg="mod">
          <ac:chgData name="umo lo" userId="4ce6b0f4d0075d67" providerId="LiveId" clId="{6894D786-5826-4C29-9CDD-1A058BA31248}" dt="2025-03-31T17:36:22.825" v="3742" actId="20577"/>
          <ac:spMkLst>
            <pc:docMk/>
            <pc:sldMk cId="0" sldId="277"/>
            <ac:spMk id="383" creationId="{00000000-0000-0000-0000-000000000000}"/>
          </ac:spMkLst>
        </pc:spChg>
        <pc:spChg chg="mod">
          <ac:chgData name="umo lo" userId="4ce6b0f4d0075d67" providerId="LiveId" clId="{6894D786-5826-4C29-9CDD-1A058BA31248}" dt="2025-03-31T14:41:56.780" v="1161" actId="1076"/>
          <ac:spMkLst>
            <pc:docMk/>
            <pc:sldMk cId="0" sldId="277"/>
            <ac:spMk id="384" creationId="{00000000-0000-0000-0000-000000000000}"/>
          </ac:spMkLst>
        </pc:spChg>
        <pc:grpChg chg="add mod">
          <ac:chgData name="umo lo" userId="4ce6b0f4d0075d67" providerId="LiveId" clId="{6894D786-5826-4C29-9CDD-1A058BA31248}" dt="2025-03-31T14:41:50.286" v="1157" actId="14100"/>
          <ac:grpSpMkLst>
            <pc:docMk/>
            <pc:sldMk cId="0" sldId="277"/>
            <ac:grpSpMk id="2" creationId="{C9991740-2F33-96D8-82AD-8C1527F693D2}"/>
          </ac:grpSpMkLst>
        </pc:grpChg>
        <pc:grpChg chg="add mod">
          <ac:chgData name="umo lo" userId="4ce6b0f4d0075d67" providerId="LiveId" clId="{6894D786-5826-4C29-9CDD-1A058BA31248}" dt="2025-03-31T14:19:29.359" v="831" actId="164"/>
          <ac:grpSpMkLst>
            <pc:docMk/>
            <pc:sldMk cId="0" sldId="277"/>
            <ac:grpSpMk id="3" creationId="{E29D5072-88F7-A500-05AC-215BFA5FA3FA}"/>
          </ac:grpSpMkLst>
        </pc:grpChg>
        <pc:grpChg chg="add mod ord">
          <ac:chgData name="umo lo" userId="4ce6b0f4d0075d67" providerId="LiveId" clId="{6894D786-5826-4C29-9CDD-1A058BA31248}" dt="2025-03-31T14:41:24.223" v="1153" actId="1076"/>
          <ac:grpSpMkLst>
            <pc:docMk/>
            <pc:sldMk cId="0" sldId="277"/>
            <ac:grpSpMk id="8" creationId="{39536530-A7A0-E3FE-6023-199C5407FA58}"/>
          </ac:grpSpMkLst>
        </pc:grpChg>
        <pc:picChg chg="mod">
          <ac:chgData name="umo lo" userId="4ce6b0f4d0075d67" providerId="LiveId" clId="{6894D786-5826-4C29-9CDD-1A058BA31248}" dt="2025-03-31T14:39:37.657" v="1117" actId="1076"/>
          <ac:picMkLst>
            <pc:docMk/>
            <pc:sldMk cId="0" sldId="277"/>
            <ac:picMk id="381" creationId="{00000000-0000-0000-0000-000000000000}"/>
          </ac:picMkLst>
        </pc:picChg>
        <pc:picChg chg="mod">
          <ac:chgData name="umo lo" userId="4ce6b0f4d0075d67" providerId="LiveId" clId="{6894D786-5826-4C29-9CDD-1A058BA31248}" dt="2025-03-31T14:40:20.026" v="1128" actId="1076"/>
          <ac:picMkLst>
            <pc:docMk/>
            <pc:sldMk cId="0" sldId="277"/>
            <ac:picMk id="385" creationId="{00000000-0000-0000-0000-000000000000}"/>
          </ac:picMkLst>
        </pc:picChg>
      </pc:sldChg>
      <pc:sldChg chg="del">
        <pc:chgData name="umo lo" userId="4ce6b0f4d0075d67" providerId="LiveId" clId="{6894D786-5826-4C29-9CDD-1A058BA31248}" dt="2025-03-31T12:31:56.867" v="51" actId="47"/>
        <pc:sldMkLst>
          <pc:docMk/>
          <pc:sldMk cId="2444423914" sldId="278"/>
        </pc:sldMkLst>
      </pc:sldChg>
      <pc:sldChg chg="addSp modSp add mod ord modAnim">
        <pc:chgData name="umo lo" userId="4ce6b0f4d0075d67" providerId="LiveId" clId="{6894D786-5826-4C29-9CDD-1A058BA31248}" dt="2025-03-31T17:36:51.967" v="3773" actId="20577"/>
        <pc:sldMkLst>
          <pc:docMk/>
          <pc:sldMk cId="0" sldId="279"/>
        </pc:sldMkLst>
        <pc:spChg chg="add mod ord">
          <ac:chgData name="umo lo" userId="4ce6b0f4d0075d67" providerId="LiveId" clId="{6894D786-5826-4C29-9CDD-1A058BA31248}" dt="2025-03-31T15:00:19.534" v="1342" actId="1076"/>
          <ac:spMkLst>
            <pc:docMk/>
            <pc:sldMk cId="0" sldId="279"/>
            <ac:spMk id="3" creationId="{F451886D-CAAC-CBD7-EF9C-8CE609860CDD}"/>
          </ac:spMkLst>
        </pc:spChg>
        <pc:spChg chg="add mod">
          <ac:chgData name="umo lo" userId="4ce6b0f4d0075d67" providerId="LiveId" clId="{6894D786-5826-4C29-9CDD-1A058BA31248}" dt="2025-03-31T15:00:39.218" v="1344"/>
          <ac:spMkLst>
            <pc:docMk/>
            <pc:sldMk cId="0" sldId="279"/>
            <ac:spMk id="4" creationId="{1E9C61AA-4266-B543-79BE-4A5F0FFF9B7A}"/>
          </ac:spMkLst>
        </pc:spChg>
        <pc:spChg chg="mod">
          <ac:chgData name="umo lo" userId="4ce6b0f4d0075d67" providerId="LiveId" clId="{6894D786-5826-4C29-9CDD-1A058BA31248}" dt="2025-03-31T15:03:11.144" v="1597" actId="207"/>
          <ac:spMkLst>
            <pc:docMk/>
            <pc:sldMk cId="0" sldId="279"/>
            <ac:spMk id="6" creationId="{AEC72D6C-828E-8F39-40A4-6AA82CAF9329}"/>
          </ac:spMkLst>
        </pc:spChg>
        <pc:spChg chg="mod">
          <ac:chgData name="umo lo" userId="4ce6b0f4d0075d67" providerId="LiveId" clId="{6894D786-5826-4C29-9CDD-1A058BA31248}" dt="2025-03-31T15:02:32.479" v="1555" actId="14100"/>
          <ac:spMkLst>
            <pc:docMk/>
            <pc:sldMk cId="0" sldId="279"/>
            <ac:spMk id="7" creationId="{39260D45-F674-B0E3-01FD-5B758669B871}"/>
          </ac:spMkLst>
        </pc:spChg>
        <pc:spChg chg="add mod ord">
          <ac:chgData name="umo lo" userId="4ce6b0f4d0075d67" providerId="LiveId" clId="{6894D786-5826-4C29-9CDD-1A058BA31248}" dt="2025-03-31T17:36:51.967" v="3773" actId="20577"/>
          <ac:spMkLst>
            <pc:docMk/>
            <pc:sldMk cId="0" sldId="279"/>
            <ac:spMk id="8" creationId="{BCF9EE9D-9621-0FA4-F453-1CEFC90A3B55}"/>
          </ac:spMkLst>
        </pc:spChg>
        <pc:spChg chg="add mod ord">
          <ac:chgData name="umo lo" userId="4ce6b0f4d0075d67" providerId="LiveId" clId="{6894D786-5826-4C29-9CDD-1A058BA31248}" dt="2025-03-31T15:06:17.245" v="1836" actId="164"/>
          <ac:spMkLst>
            <pc:docMk/>
            <pc:sldMk cId="0" sldId="279"/>
            <ac:spMk id="9" creationId="{BF9BE91F-DB61-F2E7-C459-94D7142F343F}"/>
          </ac:spMkLst>
        </pc:spChg>
        <pc:spChg chg="mod">
          <ac:chgData name="umo lo" userId="4ce6b0f4d0075d67" providerId="LiveId" clId="{6894D786-5826-4C29-9CDD-1A058BA31248}" dt="2025-03-31T15:10:08.828" v="1889" actId="20577"/>
          <ac:spMkLst>
            <pc:docMk/>
            <pc:sldMk cId="0" sldId="279"/>
            <ac:spMk id="412" creationId="{00000000-0000-0000-0000-000000000000}"/>
          </ac:spMkLst>
        </pc:spChg>
        <pc:grpChg chg="add mod ord">
          <ac:chgData name="umo lo" userId="4ce6b0f4d0075d67" providerId="LiveId" clId="{6894D786-5826-4C29-9CDD-1A058BA31248}" dt="2025-03-31T15:00:57.550" v="1347" actId="167"/>
          <ac:grpSpMkLst>
            <pc:docMk/>
            <pc:sldMk cId="0" sldId="279"/>
            <ac:grpSpMk id="5" creationId="{98641820-9B7F-E429-1314-A46E79973459}"/>
          </ac:grpSpMkLst>
        </pc:grpChg>
        <pc:grpChg chg="add mod">
          <ac:chgData name="umo lo" userId="4ce6b0f4d0075d67" providerId="LiveId" clId="{6894D786-5826-4C29-9CDD-1A058BA31248}" dt="2025-03-31T15:06:17.245" v="1836" actId="164"/>
          <ac:grpSpMkLst>
            <pc:docMk/>
            <pc:sldMk cId="0" sldId="279"/>
            <ac:grpSpMk id="10" creationId="{3C600F4D-8336-C596-70F1-5C8B74BC7487}"/>
          </ac:grpSpMkLst>
        </pc:grpChg>
        <pc:picChg chg="add mod modCrop">
          <ac:chgData name="umo lo" userId="4ce6b0f4d0075d67" providerId="LiveId" clId="{6894D786-5826-4C29-9CDD-1A058BA31248}" dt="2025-03-31T15:29:58.867" v="2248" actId="1076"/>
          <ac:picMkLst>
            <pc:docMk/>
            <pc:sldMk cId="0" sldId="279"/>
            <ac:picMk id="2" creationId="{FED9EFFB-BEEB-D63E-B42B-6F72698CB90E}"/>
          </ac:picMkLst>
        </pc:picChg>
        <pc:picChg chg="mod">
          <ac:chgData name="umo lo" userId="4ce6b0f4d0075d67" providerId="LiveId" clId="{6894D786-5826-4C29-9CDD-1A058BA31248}" dt="2025-03-31T15:09:52.854" v="1883" actId="1076"/>
          <ac:picMkLst>
            <pc:docMk/>
            <pc:sldMk cId="0" sldId="279"/>
            <ac:picMk id="411" creationId="{00000000-0000-0000-0000-000000000000}"/>
          </ac:picMkLst>
        </pc:picChg>
        <pc:picChg chg="mod modCrop">
          <ac:chgData name="umo lo" userId="4ce6b0f4d0075d67" providerId="LiveId" clId="{6894D786-5826-4C29-9CDD-1A058BA31248}" dt="2025-03-31T15:30:01.246" v="2249" actId="1076"/>
          <ac:picMkLst>
            <pc:docMk/>
            <pc:sldMk cId="0" sldId="279"/>
            <ac:picMk id="413" creationId="{00000000-0000-0000-0000-000000000000}"/>
          </ac:picMkLst>
        </pc:picChg>
      </pc:sldChg>
      <pc:sldChg chg="del">
        <pc:chgData name="umo lo" userId="4ce6b0f4d0075d67" providerId="LiveId" clId="{6894D786-5826-4C29-9CDD-1A058BA31248}" dt="2025-03-31T12:30:48.684" v="45" actId="47"/>
        <pc:sldMkLst>
          <pc:docMk/>
          <pc:sldMk cId="1995536615" sldId="279"/>
        </pc:sldMkLst>
      </pc:sldChg>
      <pc:sldChg chg="modSp add del mod ord">
        <pc:chgData name="umo lo" userId="4ce6b0f4d0075d67" providerId="LiveId" clId="{6894D786-5826-4C29-9CDD-1A058BA31248}" dt="2025-03-31T15:43:54.994" v="2946" actId="47"/>
        <pc:sldMkLst>
          <pc:docMk/>
          <pc:sldMk cId="0" sldId="280"/>
        </pc:sldMkLst>
        <pc:spChg chg="mod">
          <ac:chgData name="umo lo" userId="4ce6b0f4d0075d67" providerId="LiveId" clId="{6894D786-5826-4C29-9CDD-1A058BA31248}" dt="2025-03-31T15:34:35.542" v="2342" actId="20577"/>
          <ac:spMkLst>
            <pc:docMk/>
            <pc:sldMk cId="0" sldId="280"/>
            <ac:spMk id="421" creationId="{00000000-0000-0000-0000-000000000000}"/>
          </ac:spMkLst>
        </pc:spChg>
        <pc:spChg chg="mod">
          <ac:chgData name="umo lo" userId="4ce6b0f4d0075d67" providerId="LiveId" clId="{6894D786-5826-4C29-9CDD-1A058BA31248}" dt="2025-03-31T15:41:06.521" v="2803" actId="20577"/>
          <ac:spMkLst>
            <pc:docMk/>
            <pc:sldMk cId="0" sldId="280"/>
            <ac:spMk id="422" creationId="{00000000-0000-0000-0000-000000000000}"/>
          </ac:spMkLst>
        </pc:spChg>
        <pc:picChg chg="mod">
          <ac:chgData name="umo lo" userId="4ce6b0f4d0075d67" providerId="LiveId" clId="{6894D786-5826-4C29-9CDD-1A058BA31248}" dt="2025-03-31T15:40:54.737" v="2786" actId="1037"/>
          <ac:picMkLst>
            <pc:docMk/>
            <pc:sldMk cId="0" sldId="280"/>
            <ac:picMk id="424" creationId="{00000000-0000-0000-0000-000000000000}"/>
          </ac:picMkLst>
        </pc:picChg>
      </pc:sldChg>
      <pc:sldChg chg="del">
        <pc:chgData name="umo lo" userId="4ce6b0f4d0075d67" providerId="LiveId" clId="{6894D786-5826-4C29-9CDD-1A058BA31248}" dt="2025-03-31T12:30:39.085" v="42" actId="47"/>
        <pc:sldMkLst>
          <pc:docMk/>
          <pc:sldMk cId="991915537" sldId="280"/>
        </pc:sldMkLst>
      </pc:sldChg>
      <pc:sldChg chg="delSp modSp add mod ord modAnim">
        <pc:chgData name="umo lo" userId="4ce6b0f4d0075d67" providerId="LiveId" clId="{6894D786-5826-4C29-9CDD-1A058BA31248}" dt="2025-03-31T17:44:52.584" v="3933"/>
        <pc:sldMkLst>
          <pc:docMk/>
          <pc:sldMk cId="0" sldId="281"/>
        </pc:sldMkLst>
        <pc:spChg chg="mod">
          <ac:chgData name="umo lo" userId="4ce6b0f4d0075d67" providerId="LiveId" clId="{6894D786-5826-4C29-9CDD-1A058BA31248}" dt="2025-03-31T15:44:03.102" v="2957" actId="20577"/>
          <ac:spMkLst>
            <pc:docMk/>
            <pc:sldMk cId="0" sldId="281"/>
            <ac:spMk id="451" creationId="{00000000-0000-0000-0000-000000000000}"/>
          </ac:spMkLst>
        </pc:spChg>
        <pc:spChg chg="mod">
          <ac:chgData name="umo lo" userId="4ce6b0f4d0075d67" providerId="LiveId" clId="{6894D786-5826-4C29-9CDD-1A058BA31248}" dt="2025-03-31T16:08:45.765" v="3245" actId="207"/>
          <ac:spMkLst>
            <pc:docMk/>
            <pc:sldMk cId="0" sldId="281"/>
            <ac:spMk id="454" creationId="{00000000-0000-0000-0000-000000000000}"/>
          </ac:spMkLst>
        </pc:spChg>
        <pc:spChg chg="mod">
          <ac:chgData name="umo lo" userId="4ce6b0f4d0075d67" providerId="LiveId" clId="{6894D786-5826-4C29-9CDD-1A058BA31248}" dt="2025-03-31T17:42:35.074" v="3903" actId="20577"/>
          <ac:spMkLst>
            <pc:docMk/>
            <pc:sldMk cId="0" sldId="281"/>
            <ac:spMk id="461" creationId="{00000000-0000-0000-0000-000000000000}"/>
          </ac:spMkLst>
        </pc:spChg>
        <pc:spChg chg="mod">
          <ac:chgData name="umo lo" userId="4ce6b0f4d0075d67" providerId="LiveId" clId="{6894D786-5826-4C29-9CDD-1A058BA31248}" dt="2025-03-31T15:40:15.062" v="2771" actId="1076"/>
          <ac:spMkLst>
            <pc:docMk/>
            <pc:sldMk cId="0" sldId="281"/>
            <ac:spMk id="462" creationId="{00000000-0000-0000-0000-000000000000}"/>
          </ac:spMkLst>
        </pc:spChg>
        <pc:grpChg chg="mod">
          <ac:chgData name="umo lo" userId="4ce6b0f4d0075d67" providerId="LiveId" clId="{6894D786-5826-4C29-9CDD-1A058BA31248}" dt="2025-03-31T17:38:25.675" v="3829" actId="1076"/>
          <ac:grpSpMkLst>
            <pc:docMk/>
            <pc:sldMk cId="0" sldId="281"/>
            <ac:grpSpMk id="456" creationId="{00000000-0000-0000-0000-000000000000}"/>
          </ac:grpSpMkLst>
        </pc:grpChg>
        <pc:grpChg chg="mod">
          <ac:chgData name="umo lo" userId="4ce6b0f4d0075d67" providerId="LiveId" clId="{6894D786-5826-4C29-9CDD-1A058BA31248}" dt="2025-03-31T17:38:22.530" v="3828" actId="1076"/>
          <ac:grpSpMkLst>
            <pc:docMk/>
            <pc:sldMk cId="0" sldId="281"/>
            <ac:grpSpMk id="459" creationId="{00000000-0000-0000-0000-000000000000}"/>
          </ac:grpSpMkLst>
        </pc:grpChg>
        <pc:picChg chg="del mod">
          <ac:chgData name="umo lo" userId="4ce6b0f4d0075d67" providerId="LiveId" clId="{6894D786-5826-4C29-9CDD-1A058BA31248}" dt="2025-03-31T15:41:19.561" v="2814" actId="478"/>
          <ac:picMkLst>
            <pc:docMk/>
            <pc:sldMk cId="0" sldId="281"/>
            <ac:picMk id="464" creationId="{00000000-0000-0000-0000-000000000000}"/>
          </ac:picMkLst>
        </pc:picChg>
      </pc:sldChg>
      <pc:sldChg chg="add ord">
        <pc:chgData name="umo lo" userId="4ce6b0f4d0075d67" providerId="LiveId" clId="{6894D786-5826-4C29-9CDD-1A058BA31248}" dt="2025-03-31T15:09:39.029" v="1882"/>
        <pc:sldMkLst>
          <pc:docMk/>
          <pc:sldMk cId="1306836923" sldId="282"/>
        </pc:sldMkLst>
      </pc:sldChg>
      <pc:sldChg chg="del">
        <pc:chgData name="umo lo" userId="4ce6b0f4d0075d67" providerId="LiveId" clId="{6894D786-5826-4C29-9CDD-1A058BA31248}" dt="2025-03-31T12:30:39.085" v="42" actId="47"/>
        <pc:sldMkLst>
          <pc:docMk/>
          <pc:sldMk cId="4091037073" sldId="282"/>
        </pc:sldMkLst>
      </pc:sldChg>
      <pc:sldChg chg="del">
        <pc:chgData name="umo lo" userId="4ce6b0f4d0075d67" providerId="LiveId" clId="{6894D786-5826-4C29-9CDD-1A058BA31248}" dt="2025-03-31T12:30:39.085" v="42" actId="47"/>
        <pc:sldMkLst>
          <pc:docMk/>
          <pc:sldMk cId="1941626706" sldId="283"/>
        </pc:sldMkLst>
      </pc:sldChg>
      <pc:sldChg chg="add ord">
        <pc:chgData name="umo lo" userId="4ce6b0f4d0075d67" providerId="LiveId" clId="{6894D786-5826-4C29-9CDD-1A058BA31248}" dt="2025-03-31T14:45:46.517" v="1245"/>
        <pc:sldMkLst>
          <pc:docMk/>
          <pc:sldMk cId="3132524021" sldId="283"/>
        </pc:sldMkLst>
      </pc:sldChg>
      <pc:sldChg chg="del">
        <pc:chgData name="umo lo" userId="4ce6b0f4d0075d67" providerId="LiveId" clId="{6894D786-5826-4C29-9CDD-1A058BA31248}" dt="2025-03-31T12:31:16.762" v="47" actId="47"/>
        <pc:sldMkLst>
          <pc:docMk/>
          <pc:sldMk cId="128916376" sldId="285"/>
        </pc:sldMkLst>
      </pc:sldChg>
      <pc:sldChg chg="addSp delSp modSp mod ord addAnim delAnim modAnim">
        <pc:chgData name="umo lo" userId="4ce6b0f4d0075d67" providerId="LiveId" clId="{6894D786-5826-4C29-9CDD-1A058BA31248}" dt="2025-04-01T01:12:59.330" v="3947" actId="478"/>
        <pc:sldMkLst>
          <pc:docMk/>
          <pc:sldMk cId="1388839559" sldId="286"/>
        </pc:sldMkLst>
        <pc:spChg chg="mod">
          <ac:chgData name="umo lo" userId="4ce6b0f4d0075d67" providerId="LiveId" clId="{6894D786-5826-4C29-9CDD-1A058BA31248}" dt="2025-03-31T13:49:20.434" v="429" actId="1076"/>
          <ac:spMkLst>
            <pc:docMk/>
            <pc:sldMk cId="1388839559" sldId="286"/>
            <ac:spMk id="17" creationId="{EB97D46A-8E3F-D7FD-0257-EA53B8607531}"/>
          </ac:spMkLst>
        </pc:spChg>
        <pc:spChg chg="mod">
          <ac:chgData name="umo lo" userId="4ce6b0f4d0075d67" providerId="LiveId" clId="{6894D786-5826-4C29-9CDD-1A058BA31248}" dt="2025-03-31T13:48:23.374" v="420" actId="2710"/>
          <ac:spMkLst>
            <pc:docMk/>
            <pc:sldMk cId="1388839559" sldId="286"/>
            <ac:spMk id="22" creationId="{1AF31AE0-97B2-C652-C6F3-CD8172CFA4F4}"/>
          </ac:spMkLst>
        </pc:spChg>
        <pc:spChg chg="del mod">
          <ac:chgData name="umo lo" userId="4ce6b0f4d0075d67" providerId="LiveId" clId="{6894D786-5826-4C29-9CDD-1A058BA31248}" dt="2025-04-01T01:12:59.330" v="3947" actId="478"/>
          <ac:spMkLst>
            <pc:docMk/>
            <pc:sldMk cId="1388839559" sldId="286"/>
            <ac:spMk id="30" creationId="{00CECD8A-AC1C-2874-AE29-D1F4261A9D89}"/>
          </ac:spMkLst>
        </pc:spChg>
        <pc:spChg chg="add del mod">
          <ac:chgData name="umo lo" userId="4ce6b0f4d0075d67" providerId="LiveId" clId="{6894D786-5826-4C29-9CDD-1A058BA31248}" dt="2025-03-31T16:10:50.609" v="3428" actId="21"/>
          <ac:spMkLst>
            <pc:docMk/>
            <pc:sldMk cId="1388839559" sldId="286"/>
            <ac:spMk id="35" creationId="{28A78A48-2181-AC65-965A-711F9EC58FE6}"/>
          </ac:spMkLst>
        </pc:spChg>
        <pc:spChg chg="mod">
          <ac:chgData name="umo lo" userId="4ce6b0f4d0075d67" providerId="LiveId" clId="{6894D786-5826-4C29-9CDD-1A058BA31248}" dt="2025-03-31T13:49:05.351" v="425" actId="404"/>
          <ac:spMkLst>
            <pc:docMk/>
            <pc:sldMk cId="1388839559" sldId="286"/>
            <ac:spMk id="36" creationId="{4B5EF5FA-BE72-0B9C-ED7A-968FE5F56D92}"/>
          </ac:spMkLst>
        </pc:spChg>
        <pc:spChg chg="mod">
          <ac:chgData name="umo lo" userId="4ce6b0f4d0075d67" providerId="LiveId" clId="{6894D786-5826-4C29-9CDD-1A058BA31248}" dt="2025-03-31T13:49:33.638" v="431" actId="1076"/>
          <ac:spMkLst>
            <pc:docMk/>
            <pc:sldMk cId="1388839559" sldId="286"/>
            <ac:spMk id="38" creationId="{1EA32784-DBB8-A8EB-657E-79DE64782603}"/>
          </ac:spMkLst>
        </pc:spChg>
        <pc:grpChg chg="add del mod">
          <ac:chgData name="umo lo" userId="4ce6b0f4d0075d67" providerId="LiveId" clId="{6894D786-5826-4C29-9CDD-1A058BA31248}" dt="2025-03-31T16:11:03.970" v="3430" actId="478"/>
          <ac:grpSpMkLst>
            <pc:docMk/>
            <pc:sldMk cId="1388839559" sldId="286"/>
            <ac:grpSpMk id="3" creationId="{63332746-F58D-8951-BF85-10600D9492E4}"/>
          </ac:grpSpMkLst>
        </pc:grpChg>
        <pc:grpChg chg="add del">
          <ac:chgData name="umo lo" userId="4ce6b0f4d0075d67" providerId="LiveId" clId="{6894D786-5826-4C29-9CDD-1A058BA31248}" dt="2025-03-31T16:11:03.970" v="3430" actId="478"/>
          <ac:grpSpMkLst>
            <pc:docMk/>
            <pc:sldMk cId="1388839559" sldId="286"/>
            <ac:grpSpMk id="31" creationId="{44B4C224-0293-3F5E-73A5-6E8041473D8A}"/>
          </ac:grpSpMkLst>
        </pc:grpChg>
        <pc:grpChg chg="add del">
          <ac:chgData name="umo lo" userId="4ce6b0f4d0075d67" providerId="LiveId" clId="{6894D786-5826-4C29-9CDD-1A058BA31248}" dt="2025-03-31T16:10:50.609" v="3428" actId="21"/>
          <ac:grpSpMkLst>
            <pc:docMk/>
            <pc:sldMk cId="1388839559" sldId="286"/>
            <ac:grpSpMk id="39" creationId="{EA918D6E-49BA-986B-609C-B336C4F19455}"/>
          </ac:grpSpMkLst>
        </pc:grpChg>
        <pc:picChg chg="add del mod">
          <ac:chgData name="umo lo" userId="4ce6b0f4d0075d67" providerId="LiveId" clId="{6894D786-5826-4C29-9CDD-1A058BA31248}" dt="2025-03-31T16:10:50.609" v="3428" actId="21"/>
          <ac:picMkLst>
            <pc:docMk/>
            <pc:sldMk cId="1388839559" sldId="286"/>
            <ac:picMk id="28" creationId="{9BB90E73-D0B0-3F38-C4D6-FCBC7080F309}"/>
          </ac:picMkLst>
        </pc:picChg>
      </pc:sldChg>
      <pc:sldChg chg="addSp delSp modSp mod">
        <pc:chgData name="umo lo" userId="4ce6b0f4d0075d67" providerId="LiveId" clId="{6894D786-5826-4C29-9CDD-1A058BA31248}" dt="2025-03-31T16:52:54.829" v="3594" actId="14100"/>
        <pc:sldMkLst>
          <pc:docMk/>
          <pc:sldMk cId="211555432" sldId="287"/>
        </pc:sldMkLst>
        <pc:spChg chg="add del mod">
          <ac:chgData name="umo lo" userId="4ce6b0f4d0075d67" providerId="LiveId" clId="{6894D786-5826-4C29-9CDD-1A058BA31248}" dt="2025-03-31T16:52:22.521" v="3588" actId="1076"/>
          <ac:spMkLst>
            <pc:docMk/>
            <pc:sldMk cId="211555432" sldId="287"/>
            <ac:spMk id="8" creationId="{704C5435-A803-BA9B-5E20-E0A5EF44C40B}"/>
          </ac:spMkLst>
        </pc:spChg>
        <pc:spChg chg="add mod">
          <ac:chgData name="umo lo" userId="4ce6b0f4d0075d67" providerId="LiveId" clId="{6894D786-5826-4C29-9CDD-1A058BA31248}" dt="2025-03-31T16:49:28.315" v="3520" actId="1076"/>
          <ac:spMkLst>
            <pc:docMk/>
            <pc:sldMk cId="211555432" sldId="287"/>
            <ac:spMk id="15" creationId="{704C5435-A803-BA9B-5E20-E0A5EF44C40B}"/>
          </ac:spMkLst>
        </pc:spChg>
        <pc:picChg chg="add del mod">
          <ac:chgData name="umo lo" userId="4ce6b0f4d0075d67" providerId="LiveId" clId="{6894D786-5826-4C29-9CDD-1A058BA31248}" dt="2025-03-31T16:49:43.596" v="3522" actId="478"/>
          <ac:picMkLst>
            <pc:docMk/>
            <pc:sldMk cId="211555432" sldId="287"/>
            <ac:picMk id="2" creationId="{E8C1E80E-3052-EC21-4D1E-610F48B4D3D7}"/>
          </ac:picMkLst>
        </pc:picChg>
        <pc:picChg chg="add del mod">
          <ac:chgData name="umo lo" userId="4ce6b0f4d0075d67" providerId="LiveId" clId="{6894D786-5826-4C29-9CDD-1A058BA31248}" dt="2025-03-31T16:51:23.314" v="3569" actId="1076"/>
          <ac:picMkLst>
            <pc:docMk/>
            <pc:sldMk cId="211555432" sldId="287"/>
            <ac:picMk id="3" creationId="{D6DB1D66-8F38-2E60-EF6E-6ED1B97797C2}"/>
          </ac:picMkLst>
        </pc:picChg>
        <pc:picChg chg="add mod modCrop">
          <ac:chgData name="umo lo" userId="4ce6b0f4d0075d67" providerId="LiveId" clId="{6894D786-5826-4C29-9CDD-1A058BA31248}" dt="2025-03-31T16:45:37.326" v="3461" actId="931"/>
          <ac:picMkLst>
            <pc:docMk/>
            <pc:sldMk cId="211555432" sldId="287"/>
            <ac:picMk id="6" creationId="{ED8A4549-8170-897A-ADDF-95768FFAC70B}"/>
          </ac:picMkLst>
        </pc:picChg>
        <pc:picChg chg="add mod">
          <ac:chgData name="umo lo" userId="4ce6b0f4d0075d67" providerId="LiveId" clId="{6894D786-5826-4C29-9CDD-1A058BA31248}" dt="2025-03-31T16:45:35.914" v="3458" actId="1076"/>
          <ac:picMkLst>
            <pc:docMk/>
            <pc:sldMk cId="211555432" sldId="287"/>
            <ac:picMk id="7" creationId="{C0FE4A43-4A86-4598-7C91-705AAECFC210}"/>
          </ac:picMkLst>
        </pc:picChg>
        <pc:picChg chg="add del mod modCrop">
          <ac:chgData name="umo lo" userId="4ce6b0f4d0075d67" providerId="LiveId" clId="{6894D786-5826-4C29-9CDD-1A058BA31248}" dt="2025-03-31T16:52:45.471" v="3591" actId="1076"/>
          <ac:picMkLst>
            <pc:docMk/>
            <pc:sldMk cId="211555432" sldId="287"/>
            <ac:picMk id="10" creationId="{9C78AA27-7187-2CA6-4693-280B72844F56}"/>
          </ac:picMkLst>
        </pc:picChg>
        <pc:picChg chg="add del mod modCrop">
          <ac:chgData name="umo lo" userId="4ce6b0f4d0075d67" providerId="LiveId" clId="{6894D786-5826-4C29-9CDD-1A058BA31248}" dt="2025-03-31T16:50:49.119" v="3559" actId="478"/>
          <ac:picMkLst>
            <pc:docMk/>
            <pc:sldMk cId="211555432" sldId="287"/>
            <ac:picMk id="11" creationId="{60A826C7-2ABD-28CC-6958-2B2539404310}"/>
          </ac:picMkLst>
        </pc:picChg>
        <pc:picChg chg="add del mod ord modCrop">
          <ac:chgData name="umo lo" userId="4ce6b0f4d0075d67" providerId="LiveId" clId="{6894D786-5826-4C29-9CDD-1A058BA31248}" dt="2025-03-31T16:52:54.829" v="3594" actId="14100"/>
          <ac:picMkLst>
            <pc:docMk/>
            <pc:sldMk cId="211555432" sldId="287"/>
            <ac:picMk id="12" creationId="{4B021F0D-DCE9-5D4E-BA43-3CADDEE9BE44}"/>
          </ac:picMkLst>
        </pc:picChg>
        <pc:picChg chg="add del mod modCrop">
          <ac:chgData name="umo lo" userId="4ce6b0f4d0075d67" providerId="LiveId" clId="{6894D786-5826-4C29-9CDD-1A058BA31248}" dt="2025-03-31T16:51:55.729" v="3578" actId="1076"/>
          <ac:picMkLst>
            <pc:docMk/>
            <pc:sldMk cId="211555432" sldId="287"/>
            <ac:picMk id="13" creationId="{CD252894-41D2-2FEE-3DA1-A46514F8AFCF}"/>
          </ac:picMkLst>
        </pc:picChg>
        <pc:picChg chg="add">
          <ac:chgData name="umo lo" userId="4ce6b0f4d0075d67" providerId="LiveId" clId="{6894D786-5826-4C29-9CDD-1A058BA31248}" dt="2025-03-31T16:49:15.252" v="3517"/>
          <ac:picMkLst>
            <pc:docMk/>
            <pc:sldMk cId="211555432" sldId="287"/>
            <ac:picMk id="14" creationId="{841445D0-69CF-96F9-F059-91A12D2AF49E}"/>
          </ac:picMkLst>
        </pc:picChg>
        <pc:picChg chg="add mod">
          <ac:chgData name="umo lo" userId="4ce6b0f4d0075d67" providerId="LiveId" clId="{6894D786-5826-4C29-9CDD-1A058BA31248}" dt="2025-03-31T16:49:28.315" v="3520" actId="1076"/>
          <ac:picMkLst>
            <pc:docMk/>
            <pc:sldMk cId="211555432" sldId="287"/>
            <ac:picMk id="16" creationId="{5CDFB347-4EDE-A5F9-4561-64A6BC3F6073}"/>
          </ac:picMkLst>
        </pc:picChg>
        <pc:picChg chg="add mod">
          <ac:chgData name="umo lo" userId="4ce6b0f4d0075d67" providerId="LiveId" clId="{6894D786-5826-4C29-9CDD-1A058BA31248}" dt="2025-03-31T16:49:28.315" v="3520" actId="1076"/>
          <ac:picMkLst>
            <pc:docMk/>
            <pc:sldMk cId="211555432" sldId="287"/>
            <ac:picMk id="17" creationId="{D6DB1D66-8F38-2E60-EF6E-6ED1B97797C2}"/>
          </ac:picMkLst>
        </pc:picChg>
        <pc:picChg chg="add del mod">
          <ac:chgData name="umo lo" userId="4ce6b0f4d0075d67" providerId="LiveId" clId="{6894D786-5826-4C29-9CDD-1A058BA31248}" dt="2025-03-31T16:51:59.929" v="3582" actId="478"/>
          <ac:picMkLst>
            <pc:docMk/>
            <pc:sldMk cId="211555432" sldId="287"/>
            <ac:picMk id="18" creationId="{5CDFB347-4EDE-A5F9-4561-64A6BC3F6073}"/>
          </ac:picMkLst>
        </pc:picChg>
        <pc:picChg chg="add mod">
          <ac:chgData name="umo lo" userId="4ce6b0f4d0075d67" providerId="LiveId" clId="{6894D786-5826-4C29-9CDD-1A058BA31248}" dt="2025-03-31T16:49:28.315" v="3520" actId="1076"/>
          <ac:picMkLst>
            <pc:docMk/>
            <pc:sldMk cId="211555432" sldId="287"/>
            <ac:picMk id="19" creationId="{9C78AA27-7187-2CA6-4693-280B72844F56}"/>
          </ac:picMkLst>
        </pc:picChg>
        <pc:picChg chg="add mod">
          <ac:chgData name="umo lo" userId="4ce6b0f4d0075d67" providerId="LiveId" clId="{6894D786-5826-4C29-9CDD-1A058BA31248}" dt="2025-03-31T16:49:28.315" v="3520" actId="1076"/>
          <ac:picMkLst>
            <pc:docMk/>
            <pc:sldMk cId="211555432" sldId="287"/>
            <ac:picMk id="20" creationId="{60A826C7-2ABD-28CC-6958-2B2539404310}"/>
          </ac:picMkLst>
        </pc:picChg>
        <pc:picChg chg="add mod">
          <ac:chgData name="umo lo" userId="4ce6b0f4d0075d67" providerId="LiveId" clId="{6894D786-5826-4C29-9CDD-1A058BA31248}" dt="2025-03-31T16:49:28.315" v="3520" actId="1076"/>
          <ac:picMkLst>
            <pc:docMk/>
            <pc:sldMk cId="211555432" sldId="287"/>
            <ac:picMk id="21" creationId="{4B021F0D-DCE9-5D4E-BA43-3CADDEE9BE44}"/>
          </ac:picMkLst>
        </pc:picChg>
        <pc:picChg chg="add mod">
          <ac:chgData name="umo lo" userId="4ce6b0f4d0075d67" providerId="LiveId" clId="{6894D786-5826-4C29-9CDD-1A058BA31248}" dt="2025-03-31T16:49:28.315" v="3520" actId="1076"/>
          <ac:picMkLst>
            <pc:docMk/>
            <pc:sldMk cId="211555432" sldId="287"/>
            <ac:picMk id="22" creationId="{CD252894-41D2-2FEE-3DA1-A46514F8AFCF}"/>
          </ac:picMkLst>
        </pc:picChg>
        <pc:picChg chg="add mod">
          <ac:chgData name="umo lo" userId="4ce6b0f4d0075d67" providerId="LiveId" clId="{6894D786-5826-4C29-9CDD-1A058BA31248}" dt="2025-03-31T16:50:44.339" v="3557" actId="571"/>
          <ac:picMkLst>
            <pc:docMk/>
            <pc:sldMk cId="211555432" sldId="287"/>
            <ac:picMk id="23" creationId="{A1B2F544-CCB7-563F-304B-ECCECC94CC17}"/>
          </ac:picMkLst>
        </pc:picChg>
        <pc:picChg chg="add del mod">
          <ac:chgData name="umo lo" userId="4ce6b0f4d0075d67" providerId="LiveId" clId="{6894D786-5826-4C29-9CDD-1A058BA31248}" dt="2025-03-31T16:51:12.562" v="3566" actId="1076"/>
          <ac:picMkLst>
            <pc:docMk/>
            <pc:sldMk cId="211555432" sldId="287"/>
            <ac:picMk id="24" creationId="{842BE042-E953-911B-8BD0-C3B43D1FE4EC}"/>
          </ac:picMkLst>
        </pc:picChg>
      </pc:sldChg>
      <pc:sldChg chg="add ord">
        <pc:chgData name="umo lo" userId="4ce6b0f4d0075d67" providerId="LiveId" clId="{6894D786-5826-4C29-9CDD-1A058BA31248}" dt="2025-03-31T15:14:20.920" v="1986"/>
        <pc:sldMkLst>
          <pc:docMk/>
          <pc:sldMk cId="0" sldId="288"/>
        </pc:sldMkLst>
      </pc:sldChg>
      <pc:sldChg chg="add ord">
        <pc:chgData name="umo lo" userId="4ce6b0f4d0075d67" providerId="LiveId" clId="{6894D786-5826-4C29-9CDD-1A058BA31248}" dt="2025-03-31T15:08:01.653" v="1864"/>
        <pc:sldMkLst>
          <pc:docMk/>
          <pc:sldMk cId="0" sldId="289"/>
        </pc:sldMkLst>
      </pc:sldChg>
      <pc:sldChg chg="add ord">
        <pc:chgData name="umo lo" userId="4ce6b0f4d0075d67" providerId="LiveId" clId="{6894D786-5826-4C29-9CDD-1A058BA31248}" dt="2025-03-31T14:45:14.542" v="1243"/>
        <pc:sldMkLst>
          <pc:docMk/>
          <pc:sldMk cId="0" sldId="290"/>
        </pc:sldMkLst>
      </pc:sldChg>
      <pc:sldChg chg="add">
        <pc:chgData name="umo lo" userId="4ce6b0f4d0075d67" providerId="LiveId" clId="{6894D786-5826-4C29-9CDD-1A058BA31248}" dt="2025-04-01T01:55:03.960" v="4063"/>
        <pc:sldMkLst>
          <pc:docMk/>
          <pc:sldMk cId="0" sldId="291"/>
        </pc:sldMkLst>
      </pc:sldChg>
      <pc:sldChg chg="delSp modSp del mod">
        <pc:chgData name="umo lo" userId="4ce6b0f4d0075d67" providerId="LiveId" clId="{6894D786-5826-4C29-9CDD-1A058BA31248}" dt="2025-04-01T01:11:55.212" v="3944" actId="47"/>
        <pc:sldMkLst>
          <pc:docMk/>
          <pc:sldMk cId="456630742" sldId="291"/>
        </pc:sldMkLst>
        <pc:spChg chg="del">
          <ac:chgData name="umo lo" userId="4ce6b0f4d0075d67" providerId="LiveId" clId="{6894D786-5826-4C29-9CDD-1A058BA31248}" dt="2025-03-31T12:31:59.863" v="52" actId="478"/>
          <ac:spMkLst>
            <pc:docMk/>
            <pc:sldMk cId="456630742" sldId="291"/>
            <ac:spMk id="3" creationId="{0002C270-66FA-24C5-6F07-00CAE39E4E40}"/>
          </ac:spMkLst>
        </pc:spChg>
        <pc:spChg chg="mod">
          <ac:chgData name="umo lo" userId="4ce6b0f4d0075d67" providerId="LiveId" clId="{6894D786-5826-4C29-9CDD-1A058BA31248}" dt="2025-03-31T14:13:59.805" v="730" actId="20577"/>
          <ac:spMkLst>
            <pc:docMk/>
            <pc:sldMk cId="456630742" sldId="291"/>
            <ac:spMk id="4" creationId="{EFFF9130-D2E2-270A-CC99-1DD4381EF5D3}"/>
          </ac:spMkLst>
        </pc:spChg>
      </pc:sldChg>
      <pc:sldChg chg="del">
        <pc:chgData name="umo lo" userId="4ce6b0f4d0075d67" providerId="LiveId" clId="{6894D786-5826-4C29-9CDD-1A058BA31248}" dt="2025-03-31T12:30:46.156" v="44" actId="47"/>
        <pc:sldMkLst>
          <pc:docMk/>
          <pc:sldMk cId="852535932" sldId="292"/>
        </pc:sldMkLst>
      </pc:sldChg>
      <pc:sldChg chg="delSp mod modShow">
        <pc:chgData name="umo lo" userId="4ce6b0f4d0075d67" providerId="LiveId" clId="{6894D786-5826-4C29-9CDD-1A058BA31248}" dt="2025-04-01T01:13:23.876" v="3952" actId="729"/>
        <pc:sldMkLst>
          <pc:docMk/>
          <pc:sldMk cId="3437930113" sldId="293"/>
        </pc:sldMkLst>
        <pc:spChg chg="del">
          <ac:chgData name="umo lo" userId="4ce6b0f4d0075d67" providerId="LiveId" clId="{6894D786-5826-4C29-9CDD-1A058BA31248}" dt="2025-03-31T12:32:09.858" v="53" actId="478"/>
          <ac:spMkLst>
            <pc:docMk/>
            <pc:sldMk cId="3437930113" sldId="293"/>
            <ac:spMk id="2" creationId="{ADB8E05E-A8A6-956D-E080-6512DFF4D0DF}"/>
          </ac:spMkLst>
        </pc:spChg>
      </pc:sldChg>
      <pc:sldChg chg="delSp add del mod ord modShow">
        <pc:chgData name="umo lo" userId="4ce6b0f4d0075d67" providerId="LiveId" clId="{6894D786-5826-4C29-9CDD-1A058BA31248}" dt="2025-04-01T01:13:17.546" v="3951" actId="729"/>
        <pc:sldMkLst>
          <pc:docMk/>
          <pc:sldMk cId="3799572412" sldId="294"/>
        </pc:sldMkLst>
        <pc:spChg chg="del">
          <ac:chgData name="umo lo" userId="4ce6b0f4d0075d67" providerId="LiveId" clId="{6894D786-5826-4C29-9CDD-1A058BA31248}" dt="2025-03-31T13:46:41.724" v="408" actId="478"/>
          <ac:spMkLst>
            <pc:docMk/>
            <pc:sldMk cId="3799572412" sldId="294"/>
            <ac:spMk id="2" creationId="{AB85CBBB-CED9-8B16-E5D5-D7BF54D366EB}"/>
          </ac:spMkLst>
        </pc:spChg>
      </pc:sldChg>
      <pc:sldChg chg="mod modShow">
        <pc:chgData name="umo lo" userId="4ce6b0f4d0075d67" providerId="LiveId" clId="{6894D786-5826-4C29-9CDD-1A058BA31248}" dt="2025-04-01T01:13:47.785" v="3955" actId="729"/>
        <pc:sldMkLst>
          <pc:docMk/>
          <pc:sldMk cId="64723572" sldId="295"/>
        </pc:sldMkLst>
      </pc:sldChg>
      <pc:sldChg chg="del">
        <pc:chgData name="umo lo" userId="4ce6b0f4d0075d67" providerId="LiveId" clId="{6894D786-5826-4C29-9CDD-1A058BA31248}" dt="2025-03-31T12:30:42.549" v="43" actId="47"/>
        <pc:sldMkLst>
          <pc:docMk/>
          <pc:sldMk cId="3693851506" sldId="296"/>
        </pc:sldMkLst>
      </pc:sldChg>
      <pc:sldChg chg="del">
        <pc:chgData name="umo lo" userId="4ce6b0f4d0075d67" providerId="LiveId" clId="{6894D786-5826-4C29-9CDD-1A058BA31248}" dt="2025-03-31T12:30:48.684" v="45" actId="47"/>
        <pc:sldMkLst>
          <pc:docMk/>
          <pc:sldMk cId="1095424473" sldId="297"/>
        </pc:sldMkLst>
      </pc:sldChg>
      <pc:sldChg chg="addSp modSp mod modShow">
        <pc:chgData name="umo lo" userId="4ce6b0f4d0075d67" providerId="LiveId" clId="{6894D786-5826-4C29-9CDD-1A058BA31248}" dt="2025-04-01T01:14:07.053" v="3956" actId="729"/>
        <pc:sldMkLst>
          <pc:docMk/>
          <pc:sldMk cId="910861958" sldId="298"/>
        </pc:sldMkLst>
        <pc:spChg chg="add mod">
          <ac:chgData name="umo lo" userId="4ce6b0f4d0075d67" providerId="LiveId" clId="{6894D786-5826-4C29-9CDD-1A058BA31248}" dt="2025-03-31T13:40:10.170" v="366" actId="1076"/>
          <ac:spMkLst>
            <pc:docMk/>
            <pc:sldMk cId="910861958" sldId="298"/>
            <ac:spMk id="2" creationId="{56B833C2-B0BB-48CB-D494-6DE60E00769C}"/>
          </ac:spMkLst>
        </pc:spChg>
        <pc:spChg chg="add mod">
          <ac:chgData name="umo lo" userId="4ce6b0f4d0075d67" providerId="LiveId" clId="{6894D786-5826-4C29-9CDD-1A058BA31248}" dt="2025-03-31T13:40:08.161" v="365" actId="1076"/>
          <ac:spMkLst>
            <pc:docMk/>
            <pc:sldMk cId="910861958" sldId="298"/>
            <ac:spMk id="3" creationId="{2F500FD1-78A8-59D2-24A4-2ED6DF06A40B}"/>
          </ac:spMkLst>
        </pc:spChg>
        <pc:spChg chg="mod">
          <ac:chgData name="umo lo" userId="4ce6b0f4d0075d67" providerId="LiveId" clId="{6894D786-5826-4C29-9CDD-1A058BA31248}" dt="2025-03-31T13:40:13.934" v="367" actId="1076"/>
          <ac:spMkLst>
            <pc:docMk/>
            <pc:sldMk cId="910861958" sldId="298"/>
            <ac:spMk id="4" creationId="{7C48F774-7A8D-B148-91FD-EADD443BB645}"/>
          </ac:spMkLst>
        </pc:spChg>
      </pc:sldChg>
      <pc:sldChg chg="del">
        <pc:chgData name="umo lo" userId="4ce6b0f4d0075d67" providerId="LiveId" clId="{6894D786-5826-4C29-9CDD-1A058BA31248}" dt="2025-03-31T12:30:46.156" v="44" actId="47"/>
        <pc:sldMkLst>
          <pc:docMk/>
          <pc:sldMk cId="430416089" sldId="299"/>
        </pc:sldMkLst>
      </pc:sldChg>
      <pc:sldChg chg="mod ord modShow">
        <pc:chgData name="umo lo" userId="4ce6b0f4d0075d67" providerId="LiveId" clId="{6894D786-5826-4C29-9CDD-1A058BA31248}" dt="2025-04-01T01:13:38.995" v="3954" actId="729"/>
        <pc:sldMkLst>
          <pc:docMk/>
          <pc:sldMk cId="1469139607" sldId="300"/>
        </pc:sldMkLst>
      </pc:sldChg>
      <pc:sldChg chg="add ord">
        <pc:chgData name="umo lo" userId="4ce6b0f4d0075d67" providerId="LiveId" clId="{6894D786-5826-4C29-9CDD-1A058BA31248}" dt="2025-03-31T15:08:44.145" v="1872"/>
        <pc:sldMkLst>
          <pc:docMk/>
          <pc:sldMk cId="0" sldId="301"/>
        </pc:sldMkLst>
      </pc:sldChg>
      <pc:sldChg chg="add ord">
        <pc:chgData name="umo lo" userId="4ce6b0f4d0075d67" providerId="LiveId" clId="{6894D786-5826-4C29-9CDD-1A058BA31248}" dt="2025-03-31T15:08:49.974" v="1874"/>
        <pc:sldMkLst>
          <pc:docMk/>
          <pc:sldMk cId="0" sldId="302"/>
        </pc:sldMkLst>
      </pc:sldChg>
      <pc:sldChg chg="del">
        <pc:chgData name="umo lo" userId="4ce6b0f4d0075d67" providerId="LiveId" clId="{6894D786-5826-4C29-9CDD-1A058BA31248}" dt="2025-03-31T12:31:52.560" v="49" actId="47"/>
        <pc:sldMkLst>
          <pc:docMk/>
          <pc:sldMk cId="1871890792" sldId="303"/>
        </pc:sldMkLst>
      </pc:sldChg>
      <pc:sldChg chg="del">
        <pc:chgData name="umo lo" userId="4ce6b0f4d0075d67" providerId="LiveId" clId="{6894D786-5826-4C29-9CDD-1A058BA31248}" dt="2025-03-31T13:46:05.141" v="407" actId="47"/>
        <pc:sldMkLst>
          <pc:docMk/>
          <pc:sldMk cId="3230648749" sldId="304"/>
        </pc:sldMkLst>
      </pc:sldChg>
      <pc:sldChg chg="del">
        <pc:chgData name="umo lo" userId="4ce6b0f4d0075d67" providerId="LiveId" clId="{6894D786-5826-4C29-9CDD-1A058BA31248}" dt="2025-03-31T13:46:00.892" v="406" actId="47"/>
        <pc:sldMkLst>
          <pc:docMk/>
          <pc:sldMk cId="247702287" sldId="305"/>
        </pc:sldMkLst>
      </pc:sldChg>
      <pc:sldChg chg="del">
        <pc:chgData name="umo lo" userId="4ce6b0f4d0075d67" providerId="LiveId" clId="{6894D786-5826-4C29-9CDD-1A058BA31248}" dt="2025-03-31T12:30:39.085" v="42" actId="47"/>
        <pc:sldMkLst>
          <pc:docMk/>
          <pc:sldMk cId="2056128877" sldId="306"/>
        </pc:sldMkLst>
      </pc:sldChg>
      <pc:sldChg chg="del">
        <pc:chgData name="umo lo" userId="4ce6b0f4d0075d67" providerId="LiveId" clId="{6894D786-5826-4C29-9CDD-1A058BA31248}" dt="2025-03-31T12:30:39.085" v="42" actId="47"/>
        <pc:sldMkLst>
          <pc:docMk/>
          <pc:sldMk cId="1175214074" sldId="307"/>
        </pc:sldMkLst>
      </pc:sldChg>
      <pc:sldChg chg="add">
        <pc:chgData name="umo lo" userId="4ce6b0f4d0075d67" providerId="LiveId" clId="{6894D786-5826-4C29-9CDD-1A058BA31248}" dt="2025-03-31T12:24:04.777" v="0"/>
        <pc:sldMkLst>
          <pc:docMk/>
          <pc:sldMk cId="0" sldId="308"/>
        </pc:sldMkLst>
      </pc:sldChg>
      <pc:sldChg chg="addSp delSp modSp add mod">
        <pc:chgData name="umo lo" userId="4ce6b0f4d0075d67" providerId="LiveId" clId="{6894D786-5826-4C29-9CDD-1A058BA31248}" dt="2025-04-01T01:17:51.575" v="3961" actId="1076"/>
        <pc:sldMkLst>
          <pc:docMk/>
          <pc:sldMk cId="0" sldId="309"/>
        </pc:sldMkLst>
        <pc:picChg chg="add mod">
          <ac:chgData name="umo lo" userId="4ce6b0f4d0075d67" providerId="LiveId" clId="{6894D786-5826-4C29-9CDD-1A058BA31248}" dt="2025-04-01T01:17:51.575" v="3961" actId="1076"/>
          <ac:picMkLst>
            <pc:docMk/>
            <pc:sldMk cId="0" sldId="309"/>
            <ac:picMk id="3" creationId="{384588FA-130B-FC7B-CA9A-9960B58DF571}"/>
          </ac:picMkLst>
        </pc:picChg>
        <pc:picChg chg="del">
          <ac:chgData name="umo lo" userId="4ce6b0f4d0075d67" providerId="LiveId" clId="{6894D786-5826-4C29-9CDD-1A058BA31248}" dt="2025-04-01T01:17:48.464" v="3960" actId="478"/>
          <ac:picMkLst>
            <pc:docMk/>
            <pc:sldMk cId="0" sldId="309"/>
            <ac:picMk id="516" creationId="{00000000-0000-0000-0000-000000000000}"/>
          </ac:picMkLst>
        </pc:picChg>
      </pc:sldChg>
      <pc:sldChg chg="add del">
        <pc:chgData name="umo lo" userId="4ce6b0f4d0075d67" providerId="LiveId" clId="{6894D786-5826-4C29-9CDD-1A058BA31248}" dt="2025-03-31T13:17:52.803" v="60" actId="47"/>
        <pc:sldMkLst>
          <pc:docMk/>
          <pc:sldMk cId="0" sldId="310"/>
        </pc:sldMkLst>
      </pc:sldChg>
      <pc:sldChg chg="add del mod ord modShow">
        <pc:chgData name="umo lo" userId="4ce6b0f4d0075d67" providerId="LiveId" clId="{6894D786-5826-4C29-9CDD-1A058BA31248}" dt="2025-04-01T01:55:08.171" v="4064" actId="2696"/>
        <pc:sldMkLst>
          <pc:docMk/>
          <pc:sldMk cId="0" sldId="311"/>
        </pc:sldMkLst>
      </pc:sldChg>
      <pc:sldChg chg="add ord">
        <pc:chgData name="umo lo" userId="4ce6b0f4d0075d67" providerId="LiveId" clId="{6894D786-5826-4C29-9CDD-1A058BA31248}" dt="2025-03-31T15:13:07.824" v="1984"/>
        <pc:sldMkLst>
          <pc:docMk/>
          <pc:sldMk cId="0" sldId="312"/>
        </pc:sldMkLst>
      </pc:sldChg>
      <pc:sldChg chg="add ord">
        <pc:chgData name="umo lo" userId="4ce6b0f4d0075d67" providerId="LiveId" clId="{6894D786-5826-4C29-9CDD-1A058BA31248}" dt="2025-03-31T15:13:07.824" v="1984"/>
        <pc:sldMkLst>
          <pc:docMk/>
          <pc:sldMk cId="0" sldId="313"/>
        </pc:sldMkLst>
      </pc:sldChg>
      <pc:sldChg chg="add ord">
        <pc:chgData name="umo lo" userId="4ce6b0f4d0075d67" providerId="LiveId" clId="{6894D786-5826-4C29-9CDD-1A058BA31248}" dt="2025-03-31T15:09:06.622" v="1876"/>
        <pc:sldMkLst>
          <pc:docMk/>
          <pc:sldMk cId="0" sldId="314"/>
        </pc:sldMkLst>
      </pc:sldChg>
      <pc:sldChg chg="add del">
        <pc:chgData name="umo lo" userId="4ce6b0f4d0075d67" providerId="LiveId" clId="{6894D786-5826-4C29-9CDD-1A058BA31248}" dt="2025-03-31T13:19:41.984" v="62" actId="47"/>
        <pc:sldMkLst>
          <pc:docMk/>
          <pc:sldMk cId="0" sldId="315"/>
        </pc:sldMkLst>
      </pc:sldChg>
      <pc:sldChg chg="add ord">
        <pc:chgData name="umo lo" userId="4ce6b0f4d0075d67" providerId="LiveId" clId="{6894D786-5826-4C29-9CDD-1A058BA31248}" dt="2025-03-31T14:45:46.517" v="1245"/>
        <pc:sldMkLst>
          <pc:docMk/>
          <pc:sldMk cId="0" sldId="316"/>
        </pc:sldMkLst>
      </pc:sldChg>
      <pc:sldChg chg="add ord">
        <pc:chgData name="umo lo" userId="4ce6b0f4d0075d67" providerId="LiveId" clId="{6894D786-5826-4C29-9CDD-1A058BA31248}" dt="2025-03-31T15:09:25.389" v="1880"/>
        <pc:sldMkLst>
          <pc:docMk/>
          <pc:sldMk cId="0" sldId="317"/>
        </pc:sldMkLst>
      </pc:sldChg>
      <pc:sldChg chg="add ord">
        <pc:chgData name="umo lo" userId="4ce6b0f4d0075d67" providerId="LiveId" clId="{6894D786-5826-4C29-9CDD-1A058BA31248}" dt="2025-03-31T14:45:46.517" v="1245"/>
        <pc:sldMkLst>
          <pc:docMk/>
          <pc:sldMk cId="0" sldId="318"/>
        </pc:sldMkLst>
      </pc:sldChg>
      <pc:sldChg chg="add ord">
        <pc:chgData name="umo lo" userId="4ce6b0f4d0075d67" providerId="LiveId" clId="{6894D786-5826-4C29-9CDD-1A058BA31248}" dt="2025-03-31T14:45:46.517" v="1245"/>
        <pc:sldMkLst>
          <pc:docMk/>
          <pc:sldMk cId="0" sldId="319"/>
        </pc:sldMkLst>
      </pc:sldChg>
      <pc:sldChg chg="add del">
        <pc:chgData name="umo lo" userId="4ce6b0f4d0075d67" providerId="LiveId" clId="{6894D786-5826-4C29-9CDD-1A058BA31248}" dt="2025-03-31T13:20:02.358" v="64" actId="47"/>
        <pc:sldMkLst>
          <pc:docMk/>
          <pc:sldMk cId="0" sldId="320"/>
        </pc:sldMkLst>
      </pc:sldChg>
      <pc:sldChg chg="modSp add del mod">
        <pc:chgData name="umo lo" userId="4ce6b0f4d0075d67" providerId="LiveId" clId="{6894D786-5826-4C29-9CDD-1A058BA31248}" dt="2025-03-31T14:13:07.988" v="688" actId="2696"/>
        <pc:sldMkLst>
          <pc:docMk/>
          <pc:sldMk cId="2495808325" sldId="321"/>
        </pc:sldMkLst>
        <pc:spChg chg="mod">
          <ac:chgData name="umo lo" userId="4ce6b0f4d0075d67" providerId="LiveId" clId="{6894D786-5826-4C29-9CDD-1A058BA31248}" dt="2025-03-31T14:12:29.368" v="686" actId="12"/>
          <ac:spMkLst>
            <pc:docMk/>
            <pc:sldMk cId="2495808325" sldId="321"/>
            <ac:spMk id="723" creationId="{00000000-0000-0000-0000-000000000000}"/>
          </ac:spMkLst>
        </pc:spChg>
      </pc:sldChg>
      <pc:sldChg chg="add">
        <pc:chgData name="umo lo" userId="4ce6b0f4d0075d67" providerId="LiveId" clId="{6894D786-5826-4C29-9CDD-1A058BA31248}" dt="2025-03-31T14:13:18.594" v="689"/>
        <pc:sldMkLst>
          <pc:docMk/>
          <pc:sldMk cId="2358141156" sldId="322"/>
        </pc:sldMkLst>
      </pc:sldChg>
      <pc:sldChg chg="add">
        <pc:chgData name="umo lo" userId="4ce6b0f4d0075d67" providerId="LiveId" clId="{6894D786-5826-4C29-9CDD-1A058BA31248}" dt="2025-03-31T14:13:18.594" v="689"/>
        <pc:sldMkLst>
          <pc:docMk/>
          <pc:sldMk cId="813484741" sldId="323"/>
        </pc:sldMkLst>
      </pc:sldChg>
      <pc:sldChg chg="add del">
        <pc:chgData name="umo lo" userId="4ce6b0f4d0075d67" providerId="LiveId" clId="{6894D786-5826-4C29-9CDD-1A058BA31248}" dt="2025-03-31T14:13:07.988" v="688" actId="2696"/>
        <pc:sldMkLst>
          <pc:docMk/>
          <pc:sldMk cId="4038357031" sldId="324"/>
        </pc:sldMkLst>
        <pc:picChg chg="mod modCrop">
          <ac:chgData name="umo lo" userId="4ce6b0f4d0075d67" providerId="LiveId" clId="{6894D786-5826-4C29-9CDD-1A058BA31248}" dt="2025-04-01T01:51:41.556" v="4062" actId="732"/>
          <ac:picMkLst>
            <pc:docMk/>
            <pc:sldMk cId="4038357031" sldId="324"/>
            <ac:picMk id="749" creationId="{00000000-0000-0000-0000-000000000000}"/>
          </ac:picMkLst>
        </pc:picChg>
      </pc:sldChg>
      <pc:sldChg chg="add del">
        <pc:chgData name="umo lo" userId="4ce6b0f4d0075d67" providerId="LiveId" clId="{6894D786-5826-4C29-9CDD-1A058BA31248}" dt="2025-03-31T13:08:47.579" v="57" actId="47"/>
        <pc:sldMkLst>
          <pc:docMk/>
          <pc:sldMk cId="0" sldId="325"/>
        </pc:sldMkLst>
      </pc:sldChg>
      <pc:sldChg chg="modSp add del mod">
        <pc:chgData name="umo lo" userId="4ce6b0f4d0075d67" providerId="LiveId" clId="{6894D786-5826-4C29-9CDD-1A058BA31248}" dt="2025-03-31T14:13:07.988" v="688" actId="2696"/>
        <pc:sldMkLst>
          <pc:docMk/>
          <pc:sldMk cId="4111532332" sldId="326"/>
        </pc:sldMkLst>
        <pc:spChg chg="mod">
          <ac:chgData name="umo lo" userId="4ce6b0f4d0075d67" providerId="LiveId" clId="{6894D786-5826-4C29-9CDD-1A058BA31248}" dt="2025-03-31T13:09:17.924" v="58"/>
          <ac:spMkLst>
            <pc:docMk/>
            <pc:sldMk cId="4111532332" sldId="326"/>
            <ac:spMk id="760" creationId="{00000000-0000-0000-0000-000000000000}"/>
          </ac:spMkLst>
        </pc:spChg>
      </pc:sldChg>
      <pc:sldChg chg="add mod ord modShow">
        <pc:chgData name="umo lo" userId="4ce6b0f4d0075d67" providerId="LiveId" clId="{6894D786-5826-4C29-9CDD-1A058BA31248}" dt="2025-04-01T01:13:32.691" v="3953" actId="729"/>
        <pc:sldMkLst>
          <pc:docMk/>
          <pc:sldMk cId="0" sldId="327"/>
        </pc:sldMkLst>
      </pc:sldChg>
      <pc:sldChg chg="addSp delSp modSp add mod ord">
        <pc:chgData name="umo lo" userId="4ce6b0f4d0075d67" providerId="LiveId" clId="{6894D786-5826-4C29-9CDD-1A058BA31248}" dt="2025-03-31T17:40:13.368" v="3866" actId="1076"/>
        <pc:sldMkLst>
          <pc:docMk/>
          <pc:sldMk cId="0" sldId="328"/>
        </pc:sldMkLst>
        <pc:spChg chg="add mod">
          <ac:chgData name="umo lo" userId="4ce6b0f4d0075d67" providerId="LiveId" clId="{6894D786-5826-4C29-9CDD-1A058BA31248}" dt="2025-03-31T17:40:11.276" v="3865" actId="1076"/>
          <ac:spMkLst>
            <pc:docMk/>
            <pc:sldMk cId="0" sldId="328"/>
            <ac:spMk id="2" creationId="{BD4082CF-7235-0F4A-DD11-5506D5312FE9}"/>
          </ac:spMkLst>
        </pc:spChg>
        <pc:spChg chg="add mod">
          <ac:chgData name="umo lo" userId="4ce6b0f4d0075d67" providerId="LiveId" clId="{6894D786-5826-4C29-9CDD-1A058BA31248}" dt="2025-03-31T17:40:13.368" v="3866" actId="1076"/>
          <ac:spMkLst>
            <pc:docMk/>
            <pc:sldMk cId="0" sldId="328"/>
            <ac:spMk id="3" creationId="{A9C13519-53C0-0C58-605F-AE25892DB5BF}"/>
          </ac:spMkLst>
        </pc:spChg>
        <pc:spChg chg="add mod">
          <ac:chgData name="umo lo" userId="4ce6b0f4d0075d67" providerId="LiveId" clId="{6894D786-5826-4C29-9CDD-1A058BA31248}" dt="2025-03-31T13:29:22.105" v="183" actId="164"/>
          <ac:spMkLst>
            <pc:docMk/>
            <pc:sldMk cId="0" sldId="328"/>
            <ac:spMk id="5" creationId="{983A3902-5D02-4252-E69A-F17460FCECD2}"/>
          </ac:spMkLst>
        </pc:spChg>
        <pc:spChg chg="add mod">
          <ac:chgData name="umo lo" userId="4ce6b0f4d0075d67" providerId="LiveId" clId="{6894D786-5826-4C29-9CDD-1A058BA31248}" dt="2025-03-31T13:31:43.999" v="214" actId="20577"/>
          <ac:spMkLst>
            <pc:docMk/>
            <pc:sldMk cId="0" sldId="328"/>
            <ac:spMk id="6" creationId="{2C33B9B9-C7ED-92BE-F1B5-0418243FE7DF}"/>
          </ac:spMkLst>
        </pc:spChg>
        <pc:spChg chg="add mod">
          <ac:chgData name="umo lo" userId="4ce6b0f4d0075d67" providerId="LiveId" clId="{6894D786-5826-4C29-9CDD-1A058BA31248}" dt="2025-03-31T13:31:37.476" v="211" actId="20577"/>
          <ac:spMkLst>
            <pc:docMk/>
            <pc:sldMk cId="0" sldId="328"/>
            <ac:spMk id="7" creationId="{60DE4FF7-5B25-0813-BF6C-87B3533EC207}"/>
          </ac:spMkLst>
        </pc:spChg>
        <pc:spChg chg="mod">
          <ac:chgData name="umo lo" userId="4ce6b0f4d0075d67" providerId="LiveId" clId="{6894D786-5826-4C29-9CDD-1A058BA31248}" dt="2025-03-31T13:29:26.813" v="184"/>
          <ac:spMkLst>
            <pc:docMk/>
            <pc:sldMk cId="0" sldId="328"/>
            <ac:spMk id="10" creationId="{C3264036-576F-8681-5914-75A6746DAA85}"/>
          </ac:spMkLst>
        </pc:spChg>
        <pc:spChg chg="mod">
          <ac:chgData name="umo lo" userId="4ce6b0f4d0075d67" providerId="LiveId" clId="{6894D786-5826-4C29-9CDD-1A058BA31248}" dt="2025-03-31T13:30:24.261" v="198"/>
          <ac:spMkLst>
            <pc:docMk/>
            <pc:sldMk cId="0" sldId="328"/>
            <ac:spMk id="11" creationId="{747955EC-55C5-7CDA-2664-66A280B372C8}"/>
          </ac:spMkLst>
        </pc:spChg>
        <pc:spChg chg="mod">
          <ac:chgData name="umo lo" userId="4ce6b0f4d0075d67" providerId="LiveId" clId="{6894D786-5826-4C29-9CDD-1A058BA31248}" dt="2025-03-31T13:31:18.908" v="209" actId="1076"/>
          <ac:spMkLst>
            <pc:docMk/>
            <pc:sldMk cId="0" sldId="328"/>
            <ac:spMk id="12" creationId="{CCAC8B18-F8F0-C263-DE6C-B5A39F420C6A}"/>
          </ac:spMkLst>
        </pc:spChg>
        <pc:spChg chg="mod">
          <ac:chgData name="umo lo" userId="4ce6b0f4d0075d67" providerId="LiveId" clId="{6894D786-5826-4C29-9CDD-1A058BA31248}" dt="2025-03-31T13:29:32.629" v="186"/>
          <ac:spMkLst>
            <pc:docMk/>
            <pc:sldMk cId="0" sldId="328"/>
            <ac:spMk id="14" creationId="{94F5480B-4662-4AD2-ACFD-88776D181656}"/>
          </ac:spMkLst>
        </pc:spChg>
        <pc:spChg chg="mod">
          <ac:chgData name="umo lo" userId="4ce6b0f4d0075d67" providerId="LiveId" clId="{6894D786-5826-4C29-9CDD-1A058BA31248}" dt="2025-03-31T13:29:32.629" v="186"/>
          <ac:spMkLst>
            <pc:docMk/>
            <pc:sldMk cId="0" sldId="328"/>
            <ac:spMk id="15" creationId="{6420D40C-B409-8D1E-9664-51FDA7FA6BAF}"/>
          </ac:spMkLst>
        </pc:spChg>
        <pc:spChg chg="mod">
          <ac:chgData name="umo lo" userId="4ce6b0f4d0075d67" providerId="LiveId" clId="{6894D786-5826-4C29-9CDD-1A058BA31248}" dt="2025-03-31T13:29:32.629" v="186"/>
          <ac:spMkLst>
            <pc:docMk/>
            <pc:sldMk cId="0" sldId="328"/>
            <ac:spMk id="16" creationId="{2D7D787C-60F2-F597-4193-25D30454B4D5}"/>
          </ac:spMkLst>
        </pc:spChg>
        <pc:spChg chg="mod">
          <ac:chgData name="umo lo" userId="4ce6b0f4d0075d67" providerId="LiveId" clId="{6894D786-5826-4C29-9CDD-1A058BA31248}" dt="2025-03-31T13:29:46.717" v="190"/>
          <ac:spMkLst>
            <pc:docMk/>
            <pc:sldMk cId="0" sldId="328"/>
            <ac:spMk id="18" creationId="{7469214F-4519-D82C-E008-FE6EDB3E94BA}"/>
          </ac:spMkLst>
        </pc:spChg>
        <pc:spChg chg="mod">
          <ac:chgData name="umo lo" userId="4ce6b0f4d0075d67" providerId="LiveId" clId="{6894D786-5826-4C29-9CDD-1A058BA31248}" dt="2025-03-31T13:34:40.827" v="297"/>
          <ac:spMkLst>
            <pc:docMk/>
            <pc:sldMk cId="0" sldId="328"/>
            <ac:spMk id="19" creationId="{797D75D1-D412-D73E-CEC3-F92759F86417}"/>
          </ac:spMkLst>
        </pc:spChg>
        <pc:spChg chg="mod">
          <ac:chgData name="umo lo" userId="4ce6b0f4d0075d67" providerId="LiveId" clId="{6894D786-5826-4C29-9CDD-1A058BA31248}" dt="2025-03-31T13:34:55.440" v="309" actId="20577"/>
          <ac:spMkLst>
            <pc:docMk/>
            <pc:sldMk cId="0" sldId="328"/>
            <ac:spMk id="20" creationId="{4C4F9138-827C-3A08-9F90-5B055E79F27B}"/>
          </ac:spMkLst>
        </pc:spChg>
        <pc:spChg chg="mod">
          <ac:chgData name="umo lo" userId="4ce6b0f4d0075d67" providerId="LiveId" clId="{6894D786-5826-4C29-9CDD-1A058BA31248}" dt="2025-03-31T13:29:56.513" v="192"/>
          <ac:spMkLst>
            <pc:docMk/>
            <pc:sldMk cId="0" sldId="328"/>
            <ac:spMk id="22" creationId="{50E476F5-2938-D70F-090D-8264892E72A8}"/>
          </ac:spMkLst>
        </pc:spChg>
        <pc:spChg chg="mod">
          <ac:chgData name="umo lo" userId="4ce6b0f4d0075d67" providerId="LiveId" clId="{6894D786-5826-4C29-9CDD-1A058BA31248}" dt="2025-03-31T13:33:10.601" v="250" actId="20577"/>
          <ac:spMkLst>
            <pc:docMk/>
            <pc:sldMk cId="0" sldId="328"/>
            <ac:spMk id="23" creationId="{7ED38639-3050-01B1-635A-FB5FBCD812C8}"/>
          </ac:spMkLst>
        </pc:spChg>
        <pc:spChg chg="mod">
          <ac:chgData name="umo lo" userId="4ce6b0f4d0075d67" providerId="LiveId" clId="{6894D786-5826-4C29-9CDD-1A058BA31248}" dt="2025-03-31T13:33:19.047" v="278" actId="20577"/>
          <ac:spMkLst>
            <pc:docMk/>
            <pc:sldMk cId="0" sldId="328"/>
            <ac:spMk id="24" creationId="{BF24E5B1-7AAD-24DA-F7B8-F2932AD02832}"/>
          </ac:spMkLst>
        </pc:spChg>
        <pc:spChg chg="mod">
          <ac:chgData name="umo lo" userId="4ce6b0f4d0075d67" providerId="LiveId" clId="{6894D786-5826-4C29-9CDD-1A058BA31248}" dt="2025-03-31T13:34:21.308" v="294"/>
          <ac:spMkLst>
            <pc:docMk/>
            <pc:sldMk cId="0" sldId="328"/>
            <ac:spMk id="26" creationId="{391237E4-C6E9-F59E-1D18-74CFF421160E}"/>
          </ac:spMkLst>
        </pc:spChg>
        <pc:spChg chg="mod">
          <ac:chgData name="umo lo" userId="4ce6b0f4d0075d67" providerId="LiveId" clId="{6894D786-5826-4C29-9CDD-1A058BA31248}" dt="2025-03-31T13:34:21.308" v="294"/>
          <ac:spMkLst>
            <pc:docMk/>
            <pc:sldMk cId="0" sldId="328"/>
            <ac:spMk id="27" creationId="{BC535A74-5D30-7F5C-FED4-0297095B1FE6}"/>
          </ac:spMkLst>
        </pc:spChg>
        <pc:spChg chg="mod">
          <ac:chgData name="umo lo" userId="4ce6b0f4d0075d67" providerId="LiveId" clId="{6894D786-5826-4C29-9CDD-1A058BA31248}" dt="2025-03-31T13:34:21.308" v="294"/>
          <ac:spMkLst>
            <pc:docMk/>
            <pc:sldMk cId="0" sldId="328"/>
            <ac:spMk id="28" creationId="{E676A750-70CE-C199-EDB6-A7B3C6050315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30" creationId="{983A3902-5D02-4252-E69A-F17460FCECD2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31" creationId="{2C33B9B9-C7ED-92BE-F1B5-0418243FE7DF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32" creationId="{60DE4FF7-5B25-0813-BF6C-87B3533EC207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35" creationId="{747955EC-55C5-7CDA-2664-66A280B372C8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38" creationId="{94F5480B-4662-4AD2-ACFD-88776D181656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39" creationId="{6420D40C-B409-8D1E-9664-51FDA7FA6BAF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40" creationId="{2D7D787C-60F2-F597-4193-25D30454B4D5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48" creationId="{BF24E5B1-7AAD-24DA-F7B8-F2932AD02832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50" creationId="{391237E4-C6E9-F59E-1D18-74CFF421160E}"/>
          </ac:spMkLst>
        </pc:spChg>
        <pc:spChg chg="mod">
          <ac:chgData name="umo lo" userId="4ce6b0f4d0075d67" providerId="LiveId" clId="{6894D786-5826-4C29-9CDD-1A058BA31248}" dt="2025-03-31T13:36:34.044" v="322"/>
          <ac:spMkLst>
            <pc:docMk/>
            <pc:sldMk cId="0" sldId="328"/>
            <ac:spMk id="51" creationId="{BC535A74-5D30-7F5C-FED4-0297095B1FE6}"/>
          </ac:spMkLst>
        </pc:spChg>
        <pc:spChg chg="add mod">
          <ac:chgData name="umo lo" userId="4ce6b0f4d0075d67" providerId="LiveId" clId="{6894D786-5826-4C29-9CDD-1A058BA31248}" dt="2025-03-31T14:02:29.030" v="627" actId="13926"/>
          <ac:spMkLst>
            <pc:docMk/>
            <pc:sldMk cId="0" sldId="328"/>
            <ac:spMk id="459" creationId="{B2EB34BD-B50D-B487-2FB7-8A2C7AE34D07}"/>
          </ac:spMkLst>
        </pc:spChg>
        <pc:grpChg chg="add mod">
          <ac:chgData name="umo lo" userId="4ce6b0f4d0075d67" providerId="LiveId" clId="{6894D786-5826-4C29-9CDD-1A058BA31248}" dt="2025-03-31T13:38:05.626" v="345" actId="1076"/>
          <ac:grpSpMkLst>
            <pc:docMk/>
            <pc:sldMk cId="0" sldId="328"/>
            <ac:grpSpMk id="4" creationId="{DBA38857-952B-0566-B2FA-76562AC12D86}"/>
          </ac:grpSpMkLst>
        </pc:grpChg>
        <pc:grpChg chg="add del mod">
          <ac:chgData name="umo lo" userId="4ce6b0f4d0075d67" providerId="LiveId" clId="{6894D786-5826-4C29-9CDD-1A058BA31248}" dt="2025-03-31T13:36:33.157" v="321" actId="21"/>
          <ac:grpSpMkLst>
            <pc:docMk/>
            <pc:sldMk cId="0" sldId="328"/>
            <ac:grpSpMk id="8" creationId="{9332A456-B876-5112-2B7E-DF233E6A9438}"/>
          </ac:grpSpMkLst>
        </pc:grpChg>
        <pc:grpChg chg="add del mod">
          <ac:chgData name="umo lo" userId="4ce6b0f4d0075d67" providerId="LiveId" clId="{6894D786-5826-4C29-9CDD-1A058BA31248}" dt="2025-03-31T13:36:33.157" v="321" actId="21"/>
          <ac:grpSpMkLst>
            <pc:docMk/>
            <pc:sldMk cId="0" sldId="328"/>
            <ac:grpSpMk id="9" creationId="{A2CE59F6-EC5D-24C4-A11C-F3911ADFE231}"/>
          </ac:grpSpMkLst>
        </pc:grpChg>
        <pc:grpChg chg="add del mod">
          <ac:chgData name="umo lo" userId="4ce6b0f4d0075d67" providerId="LiveId" clId="{6894D786-5826-4C29-9CDD-1A058BA31248}" dt="2025-03-31T13:36:33.157" v="321" actId="21"/>
          <ac:grpSpMkLst>
            <pc:docMk/>
            <pc:sldMk cId="0" sldId="328"/>
            <ac:grpSpMk id="13" creationId="{0319A848-BE5D-3832-388A-427B5F2ACD7D}"/>
          </ac:grpSpMkLst>
        </pc:grpChg>
        <pc:grpChg chg="add del mod">
          <ac:chgData name="umo lo" userId="4ce6b0f4d0075d67" providerId="LiveId" clId="{6894D786-5826-4C29-9CDD-1A058BA31248}" dt="2025-03-31T13:36:33.157" v="321" actId="21"/>
          <ac:grpSpMkLst>
            <pc:docMk/>
            <pc:sldMk cId="0" sldId="328"/>
            <ac:grpSpMk id="17" creationId="{DBF5AF44-E526-E4BD-F1CF-52A0D409F851}"/>
          </ac:grpSpMkLst>
        </pc:grpChg>
        <pc:grpChg chg="add del mod">
          <ac:chgData name="umo lo" userId="4ce6b0f4d0075d67" providerId="LiveId" clId="{6894D786-5826-4C29-9CDD-1A058BA31248}" dt="2025-03-31T13:36:33.157" v="321" actId="21"/>
          <ac:grpSpMkLst>
            <pc:docMk/>
            <pc:sldMk cId="0" sldId="328"/>
            <ac:grpSpMk id="21" creationId="{DE4AAAD0-E624-CA04-2F49-B7384EC0263F}"/>
          </ac:grpSpMkLst>
        </pc:grpChg>
        <pc:grpChg chg="add del mod">
          <ac:chgData name="umo lo" userId="4ce6b0f4d0075d67" providerId="LiveId" clId="{6894D786-5826-4C29-9CDD-1A058BA31248}" dt="2025-03-31T13:36:33.157" v="321" actId="21"/>
          <ac:grpSpMkLst>
            <pc:docMk/>
            <pc:sldMk cId="0" sldId="328"/>
            <ac:grpSpMk id="25" creationId="{49A2071E-1B1B-6F8E-CB6A-8B90F1AD8EA8}"/>
          </ac:grpSpMkLst>
        </pc:grpChg>
        <pc:picChg chg="add mod">
          <ac:chgData name="umo lo" userId="4ce6b0f4d0075d67" providerId="LiveId" clId="{6894D786-5826-4C29-9CDD-1A058BA31248}" dt="2025-03-31T14:01:58.993" v="622" actId="1076"/>
          <ac:picMkLst>
            <pc:docMk/>
            <pc:sldMk cId="0" sldId="328"/>
            <ac:picMk id="53" creationId="{84F47D5B-4B01-1C1F-369C-51585A90E115}"/>
          </ac:picMkLst>
        </pc:picChg>
        <pc:picChg chg="del mod">
          <ac:chgData name="umo lo" userId="4ce6b0f4d0075d67" providerId="LiveId" clId="{6894D786-5826-4C29-9CDD-1A058BA31248}" dt="2025-03-31T13:37:52.812" v="344" actId="478"/>
          <ac:picMkLst>
            <pc:docMk/>
            <pc:sldMk cId="0" sldId="328"/>
            <ac:picMk id="480" creationId="{00000000-0000-0000-0000-000000000000}"/>
          </ac:picMkLst>
        </pc:picChg>
        <pc:cxnChg chg="add mod">
          <ac:chgData name="umo lo" userId="4ce6b0f4d0075d67" providerId="LiveId" clId="{6894D786-5826-4C29-9CDD-1A058BA31248}" dt="2025-03-31T13:39:09.555" v="354" actId="1582"/>
          <ac:cxnSpMkLst>
            <pc:docMk/>
            <pc:sldMk cId="0" sldId="328"/>
            <ac:cxnSpMk id="55" creationId="{32AD048E-D256-7CBE-2626-81E2C70A0F4F}"/>
          </ac:cxnSpMkLst>
        </pc:cxnChg>
        <pc:cxnChg chg="add mod">
          <ac:chgData name="umo lo" userId="4ce6b0f4d0075d67" providerId="LiveId" clId="{6894D786-5826-4C29-9CDD-1A058BA31248}" dt="2025-03-31T13:39:52.902" v="364" actId="14100"/>
          <ac:cxnSpMkLst>
            <pc:docMk/>
            <pc:sldMk cId="0" sldId="328"/>
            <ac:cxnSpMk id="57" creationId="{CC9B06BE-F3DD-A51E-509E-BA7A3A348BD2}"/>
          </ac:cxnSpMkLst>
        </pc:cxnChg>
        <pc:cxnChg chg="add mod">
          <ac:chgData name="umo lo" userId="4ce6b0f4d0075d67" providerId="LiveId" clId="{6894D786-5826-4C29-9CDD-1A058BA31248}" dt="2025-03-31T13:39:39.263" v="358" actId="1076"/>
          <ac:cxnSpMkLst>
            <pc:docMk/>
            <pc:sldMk cId="0" sldId="328"/>
            <ac:cxnSpMk id="58" creationId="{A5DBBD9B-6DA3-9A1D-6E85-BA155BEA8154}"/>
          </ac:cxnSpMkLst>
        </pc:cxnChg>
        <pc:cxnChg chg="add mod">
          <ac:chgData name="umo lo" userId="4ce6b0f4d0075d67" providerId="LiveId" clId="{6894D786-5826-4C29-9CDD-1A058BA31248}" dt="2025-03-31T13:39:42.002" v="359" actId="1076"/>
          <ac:cxnSpMkLst>
            <pc:docMk/>
            <pc:sldMk cId="0" sldId="328"/>
            <ac:cxnSpMk id="59" creationId="{D90113F0-14C8-A254-6BA6-A1D0BBE3E389}"/>
          </ac:cxnSpMkLst>
        </pc:cxnChg>
        <pc:cxnChg chg="add mod">
          <ac:chgData name="umo lo" userId="4ce6b0f4d0075d67" providerId="LiveId" clId="{6894D786-5826-4C29-9CDD-1A058BA31248}" dt="2025-03-31T13:39:43.341" v="360" actId="1076"/>
          <ac:cxnSpMkLst>
            <pc:docMk/>
            <pc:sldMk cId="0" sldId="328"/>
            <ac:cxnSpMk id="60" creationId="{E70E35D6-FDD1-9EE1-8016-70C4D39AEDDB}"/>
          </ac:cxnSpMkLst>
        </pc:cxnChg>
        <pc:cxnChg chg="add mod">
          <ac:chgData name="umo lo" userId="4ce6b0f4d0075d67" providerId="LiveId" clId="{6894D786-5826-4C29-9CDD-1A058BA31248}" dt="2025-03-31T13:39:09.555" v="354" actId="1582"/>
          <ac:cxnSpMkLst>
            <pc:docMk/>
            <pc:sldMk cId="0" sldId="328"/>
            <ac:cxnSpMk id="61" creationId="{0D79E13A-A251-166C-92AA-3D15DDFD4682}"/>
          </ac:cxnSpMkLst>
        </pc:cxnChg>
        <pc:cxnChg chg="add mod">
          <ac:chgData name="umo lo" userId="4ce6b0f4d0075d67" providerId="LiveId" clId="{6894D786-5826-4C29-9CDD-1A058BA31248}" dt="2025-03-31T13:39:45.761" v="361" actId="1076"/>
          <ac:cxnSpMkLst>
            <pc:docMk/>
            <pc:sldMk cId="0" sldId="328"/>
            <ac:cxnSpMk id="62" creationId="{485B3BA4-84F7-B966-B324-2C87460903AA}"/>
          </ac:cxnSpMkLst>
        </pc:cxnChg>
        <pc:cxnChg chg="add mod">
          <ac:chgData name="umo lo" userId="4ce6b0f4d0075d67" providerId="LiveId" clId="{6894D786-5826-4C29-9CDD-1A058BA31248}" dt="2025-03-31T13:39:47.808" v="362" actId="1076"/>
          <ac:cxnSpMkLst>
            <pc:docMk/>
            <pc:sldMk cId="0" sldId="328"/>
            <ac:cxnSpMk id="63" creationId="{DA963AE8-F1EF-B1A0-1CDE-AAAA504FD499}"/>
          </ac:cxnSpMkLst>
        </pc:cxnChg>
      </pc:sldChg>
      <pc:sldChg chg="addSp modSp add del modAnim">
        <pc:chgData name="umo lo" userId="4ce6b0f4d0075d67" providerId="LiveId" clId="{6894D786-5826-4C29-9CDD-1A058BA31248}" dt="2025-03-31T14:07:40.980" v="676" actId="2696"/>
        <pc:sldMkLst>
          <pc:docMk/>
          <pc:sldMk cId="130179053" sldId="329"/>
        </pc:sldMkLst>
        <pc:spChg chg="mod">
          <ac:chgData name="umo lo" userId="4ce6b0f4d0075d67" providerId="LiveId" clId="{6894D786-5826-4C29-9CDD-1A058BA31248}" dt="2025-03-31T14:06:34.866" v="672" actId="164"/>
          <ac:spMkLst>
            <pc:docMk/>
            <pc:sldMk cId="130179053" sldId="329"/>
            <ac:spMk id="226" creationId="{00000000-0000-0000-0000-000000000000}"/>
          </ac:spMkLst>
        </pc:spChg>
        <pc:spChg chg="mod">
          <ac:chgData name="umo lo" userId="4ce6b0f4d0075d67" providerId="LiveId" clId="{6894D786-5826-4C29-9CDD-1A058BA31248}" dt="2025-03-31T14:06:34.866" v="672" actId="164"/>
          <ac:spMkLst>
            <pc:docMk/>
            <pc:sldMk cId="130179053" sldId="329"/>
            <ac:spMk id="229" creationId="{00000000-0000-0000-0000-000000000000}"/>
          </ac:spMkLst>
        </pc:spChg>
        <pc:grpChg chg="add mod">
          <ac:chgData name="umo lo" userId="4ce6b0f4d0075d67" providerId="LiveId" clId="{6894D786-5826-4C29-9CDD-1A058BA31248}" dt="2025-03-31T14:06:34.866" v="672" actId="164"/>
          <ac:grpSpMkLst>
            <pc:docMk/>
            <pc:sldMk cId="130179053" sldId="329"/>
            <ac:grpSpMk id="2" creationId="{FBE1D0C6-AE23-B893-8170-1E8BE22350F9}"/>
          </ac:grpSpMkLst>
        </pc:grpChg>
        <pc:picChg chg="mod">
          <ac:chgData name="umo lo" userId="4ce6b0f4d0075d67" providerId="LiveId" clId="{6894D786-5826-4C29-9CDD-1A058BA31248}" dt="2025-03-31T14:06:34.866" v="672" actId="164"/>
          <ac:picMkLst>
            <pc:docMk/>
            <pc:sldMk cId="130179053" sldId="329"/>
            <ac:picMk id="230" creationId="{00000000-0000-0000-0000-000000000000}"/>
          </ac:picMkLst>
        </pc:picChg>
      </pc:sldChg>
      <pc:sldChg chg="add">
        <pc:chgData name="umo lo" userId="4ce6b0f4d0075d67" providerId="LiveId" clId="{6894D786-5826-4C29-9CDD-1A058BA31248}" dt="2025-03-31T14:07:47.032" v="677"/>
        <pc:sldMkLst>
          <pc:docMk/>
          <pc:sldMk cId="1331517302" sldId="330"/>
        </pc:sldMkLst>
      </pc:sldChg>
      <pc:sldChg chg="delSp add del mod">
        <pc:chgData name="umo lo" userId="4ce6b0f4d0075d67" providerId="LiveId" clId="{6894D786-5826-4C29-9CDD-1A058BA31248}" dt="2025-03-31T13:55:42.574" v="543" actId="47"/>
        <pc:sldMkLst>
          <pc:docMk/>
          <pc:sldMk cId="0" sldId="331"/>
        </pc:sldMkLst>
        <pc:spChg chg="del">
          <ac:chgData name="umo lo" userId="4ce6b0f4d0075d67" providerId="LiveId" clId="{6894D786-5826-4C29-9CDD-1A058BA31248}" dt="2025-03-31T13:50:31.337" v="433" actId="478"/>
          <ac:spMkLst>
            <pc:docMk/>
            <pc:sldMk cId="0" sldId="331"/>
            <ac:spMk id="365" creationId="{00000000-0000-0000-0000-000000000000}"/>
          </ac:spMkLst>
        </pc:spChg>
        <pc:spChg chg="del">
          <ac:chgData name="umo lo" userId="4ce6b0f4d0075d67" providerId="LiveId" clId="{6894D786-5826-4C29-9CDD-1A058BA31248}" dt="2025-03-31T13:50:30.651" v="432" actId="478"/>
          <ac:spMkLst>
            <pc:docMk/>
            <pc:sldMk cId="0" sldId="331"/>
            <ac:spMk id="366" creationId="{00000000-0000-0000-0000-000000000000}"/>
          </ac:spMkLst>
        </pc:spChg>
        <pc:picChg chg="del">
          <ac:chgData name="umo lo" userId="4ce6b0f4d0075d67" providerId="LiveId" clId="{6894D786-5826-4C29-9CDD-1A058BA31248}" dt="2025-03-31T13:50:31.909" v="434" actId="478"/>
          <ac:picMkLst>
            <pc:docMk/>
            <pc:sldMk cId="0" sldId="331"/>
            <ac:picMk id="367" creationId="{00000000-0000-0000-0000-000000000000}"/>
          </ac:picMkLst>
        </pc:picChg>
      </pc:sldChg>
      <pc:sldChg chg="addSp delSp modSp add del mod">
        <pc:chgData name="umo lo" userId="4ce6b0f4d0075d67" providerId="LiveId" clId="{6894D786-5826-4C29-9CDD-1A058BA31248}" dt="2025-03-31T13:56:23.381" v="549" actId="47"/>
        <pc:sldMkLst>
          <pc:docMk/>
          <pc:sldMk cId="0" sldId="332"/>
        </pc:sldMkLst>
        <pc:spChg chg="add mod ord">
          <ac:chgData name="umo lo" userId="4ce6b0f4d0075d67" providerId="LiveId" clId="{6894D786-5826-4C29-9CDD-1A058BA31248}" dt="2025-03-31T13:55:03.059" v="513" actId="14100"/>
          <ac:spMkLst>
            <pc:docMk/>
            <pc:sldMk cId="0" sldId="332"/>
            <ac:spMk id="2" creationId="{A1AFAA5A-E300-EB08-0530-81124CA75939}"/>
          </ac:spMkLst>
        </pc:spChg>
        <pc:spChg chg="del mod">
          <ac:chgData name="umo lo" userId="4ce6b0f4d0075d67" providerId="LiveId" clId="{6894D786-5826-4C29-9CDD-1A058BA31248}" dt="2025-03-31T13:53:26.906" v="474" actId="478"/>
          <ac:spMkLst>
            <pc:docMk/>
            <pc:sldMk cId="0" sldId="332"/>
            <ac:spMk id="395" creationId="{00000000-0000-0000-0000-000000000000}"/>
          </ac:spMkLst>
        </pc:spChg>
        <pc:spChg chg="mod ord">
          <ac:chgData name="umo lo" userId="4ce6b0f4d0075d67" providerId="LiveId" clId="{6894D786-5826-4C29-9CDD-1A058BA31248}" dt="2025-03-31T13:55:08.900" v="514" actId="1076"/>
          <ac:spMkLst>
            <pc:docMk/>
            <pc:sldMk cId="0" sldId="332"/>
            <ac:spMk id="396" creationId="{00000000-0000-0000-0000-000000000000}"/>
          </ac:spMkLst>
        </pc:spChg>
        <pc:spChg chg="mod">
          <ac:chgData name="umo lo" userId="4ce6b0f4d0075d67" providerId="LiveId" clId="{6894D786-5826-4C29-9CDD-1A058BA31248}" dt="2025-03-31T13:55:22.789" v="540" actId="14100"/>
          <ac:spMkLst>
            <pc:docMk/>
            <pc:sldMk cId="0" sldId="332"/>
            <ac:spMk id="401" creationId="{00000000-0000-0000-0000-000000000000}"/>
          </ac:spMkLst>
        </pc:spChg>
        <pc:spChg chg="mod">
          <ac:chgData name="umo lo" userId="4ce6b0f4d0075d67" providerId="LiveId" clId="{6894D786-5826-4C29-9CDD-1A058BA31248}" dt="2025-03-31T13:55:30.224" v="541" actId="207"/>
          <ac:spMkLst>
            <pc:docMk/>
            <pc:sldMk cId="0" sldId="332"/>
            <ac:spMk id="402" creationId="{00000000-0000-0000-0000-000000000000}"/>
          </ac:spMkLst>
        </pc:spChg>
        <pc:spChg chg="mod">
          <ac:chgData name="umo lo" userId="4ce6b0f4d0075d67" providerId="LiveId" clId="{6894D786-5826-4C29-9CDD-1A058BA31248}" dt="2025-03-31T13:54:34.624" v="507" actId="164"/>
          <ac:spMkLst>
            <pc:docMk/>
            <pc:sldMk cId="0" sldId="332"/>
            <ac:spMk id="405" creationId="{00000000-0000-0000-0000-000000000000}"/>
          </ac:spMkLst>
        </pc:spChg>
        <pc:grpChg chg="add mod">
          <ac:chgData name="umo lo" userId="4ce6b0f4d0075d67" providerId="LiveId" clId="{6894D786-5826-4C29-9CDD-1A058BA31248}" dt="2025-03-31T13:55:37.253" v="542" actId="1076"/>
          <ac:grpSpMkLst>
            <pc:docMk/>
            <pc:sldMk cId="0" sldId="332"/>
            <ac:grpSpMk id="3" creationId="{D1031270-85B3-2711-30E1-BFD4B2382CC0}"/>
          </ac:grpSpMkLst>
        </pc:grpChg>
        <pc:picChg chg="mod">
          <ac:chgData name="umo lo" userId="4ce6b0f4d0075d67" providerId="LiveId" clId="{6894D786-5826-4C29-9CDD-1A058BA31248}" dt="2025-03-31T13:53:58.998" v="494" actId="1076"/>
          <ac:picMkLst>
            <pc:docMk/>
            <pc:sldMk cId="0" sldId="332"/>
            <ac:picMk id="400" creationId="{00000000-0000-0000-0000-000000000000}"/>
          </ac:picMkLst>
        </pc:picChg>
        <pc:picChg chg="mod">
          <ac:chgData name="umo lo" userId="4ce6b0f4d0075d67" providerId="LiveId" clId="{6894D786-5826-4C29-9CDD-1A058BA31248}" dt="2025-03-31T13:55:37.253" v="542" actId="1076"/>
          <ac:picMkLst>
            <pc:docMk/>
            <pc:sldMk cId="0" sldId="332"/>
            <ac:picMk id="403" creationId="{00000000-0000-0000-0000-000000000000}"/>
          </ac:picMkLst>
        </pc:picChg>
        <pc:picChg chg="mod ord">
          <ac:chgData name="umo lo" userId="4ce6b0f4d0075d67" providerId="LiveId" clId="{6894D786-5826-4C29-9CDD-1A058BA31248}" dt="2025-03-31T13:54:45.644" v="511" actId="1076"/>
          <ac:picMkLst>
            <pc:docMk/>
            <pc:sldMk cId="0" sldId="332"/>
            <ac:picMk id="404" creationId="{00000000-0000-0000-0000-000000000000}"/>
          </ac:picMkLst>
        </pc:picChg>
        <pc:picChg chg="mod">
          <ac:chgData name="umo lo" userId="4ce6b0f4d0075d67" providerId="LiveId" clId="{6894D786-5826-4C29-9CDD-1A058BA31248}" dt="2025-03-31T13:54:34.624" v="507" actId="164"/>
          <ac:picMkLst>
            <pc:docMk/>
            <pc:sldMk cId="0" sldId="332"/>
            <ac:picMk id="406" creationId="{00000000-0000-0000-0000-000000000000}"/>
          </ac:picMkLst>
        </pc:picChg>
      </pc:sldChg>
      <pc:sldChg chg="modSp add mod">
        <pc:chgData name="umo lo" userId="4ce6b0f4d0075d67" providerId="LiveId" clId="{6894D786-5826-4C29-9CDD-1A058BA31248}" dt="2025-04-01T01:19:56.568" v="4057" actId="20577"/>
        <pc:sldMkLst>
          <pc:docMk/>
          <pc:sldMk cId="0" sldId="333"/>
        </pc:sldMkLst>
        <pc:spChg chg="mod">
          <ac:chgData name="umo lo" userId="4ce6b0f4d0075d67" providerId="LiveId" clId="{6894D786-5826-4C29-9CDD-1A058BA31248}" dt="2025-04-01T01:19:33.172" v="4033" actId="14100"/>
          <ac:spMkLst>
            <pc:docMk/>
            <pc:sldMk cId="0" sldId="333"/>
            <ac:spMk id="96" creationId="{00000000-0000-0000-0000-000000000000}"/>
          </ac:spMkLst>
        </pc:spChg>
        <pc:spChg chg="mod">
          <ac:chgData name="umo lo" userId="4ce6b0f4d0075d67" providerId="LiveId" clId="{6894D786-5826-4C29-9CDD-1A058BA31248}" dt="2025-04-01T01:19:41.300" v="4051" actId="20577"/>
          <ac:spMkLst>
            <pc:docMk/>
            <pc:sldMk cId="0" sldId="333"/>
            <ac:spMk id="97" creationId="{00000000-0000-0000-0000-000000000000}"/>
          </ac:spMkLst>
        </pc:spChg>
        <pc:spChg chg="mod">
          <ac:chgData name="umo lo" userId="4ce6b0f4d0075d67" providerId="LiveId" clId="{6894D786-5826-4C29-9CDD-1A058BA31248}" dt="2025-04-01T01:19:19.394" v="4008" actId="20577"/>
          <ac:spMkLst>
            <pc:docMk/>
            <pc:sldMk cId="0" sldId="333"/>
            <ac:spMk id="98" creationId="{00000000-0000-0000-0000-000000000000}"/>
          </ac:spMkLst>
        </pc:spChg>
        <pc:spChg chg="mod">
          <ac:chgData name="umo lo" userId="4ce6b0f4d0075d67" providerId="LiveId" clId="{6894D786-5826-4C29-9CDD-1A058BA31248}" dt="2025-04-01T01:19:56.568" v="4057" actId="20577"/>
          <ac:spMkLst>
            <pc:docMk/>
            <pc:sldMk cId="0" sldId="333"/>
            <ac:spMk id="99" creationId="{00000000-0000-0000-0000-000000000000}"/>
          </ac:spMkLst>
        </pc:spChg>
      </pc:sldChg>
      <pc:sldChg chg="modSp add mod">
        <pc:chgData name="umo lo" userId="4ce6b0f4d0075d67" providerId="LiveId" clId="{6894D786-5826-4C29-9CDD-1A058BA31248}" dt="2025-04-01T01:30:07.642" v="4059" actId="1076"/>
        <pc:sldMkLst>
          <pc:docMk/>
          <pc:sldMk cId="77424300" sldId="334"/>
        </pc:sldMkLst>
        <pc:picChg chg="mod">
          <ac:chgData name="umo lo" userId="4ce6b0f4d0075d67" providerId="LiveId" clId="{6894D786-5826-4C29-9CDD-1A058BA31248}" dt="2025-04-01T01:30:07.642" v="4059" actId="1076"/>
          <ac:picMkLst>
            <pc:docMk/>
            <pc:sldMk cId="77424300" sldId="334"/>
            <ac:picMk id="5" creationId="{CD8D8267-DC2E-452D-96A3-4539417EEECB}"/>
          </ac:picMkLst>
        </pc:picChg>
      </pc:sldChg>
      <pc:sldChg chg="modSp add del mod">
        <pc:chgData name="umo lo" userId="4ce6b0f4d0075d67" providerId="LiveId" clId="{6894D786-5826-4C29-9CDD-1A058BA31248}" dt="2025-03-31T14:13:07.988" v="688" actId="2696"/>
        <pc:sldMkLst>
          <pc:docMk/>
          <pc:sldMk cId="2118622903" sldId="334"/>
        </pc:sldMkLst>
        <pc:spChg chg="mod">
          <ac:chgData name="umo lo" userId="4ce6b0f4d0075d67" providerId="LiveId" clId="{6894D786-5826-4C29-9CDD-1A058BA31248}" dt="2025-03-31T14:12:53.879" v="687"/>
          <ac:spMkLst>
            <pc:docMk/>
            <pc:sldMk cId="2118622903" sldId="334"/>
            <ac:spMk id="2" creationId="{1FD15076-D3E4-4C26-A657-BA4C0340FD72}"/>
          </ac:spMkLst>
        </pc:spChg>
      </pc:sldChg>
      <pc:sldChg chg="add">
        <pc:chgData name="umo lo" userId="4ce6b0f4d0075d67" providerId="LiveId" clId="{6894D786-5826-4C29-9CDD-1A058BA31248}" dt="2025-03-31T13:17:49.688" v="59"/>
        <pc:sldMkLst>
          <pc:docMk/>
          <pc:sldMk cId="2052778710" sldId="335"/>
        </pc:sldMkLst>
      </pc:sldChg>
      <pc:sldChg chg="add del">
        <pc:chgData name="umo lo" userId="4ce6b0f4d0075d67" providerId="LiveId" clId="{6894D786-5826-4C29-9CDD-1A058BA31248}" dt="2025-03-31T13:35:38.786" v="320" actId="2890"/>
        <pc:sldMkLst>
          <pc:docMk/>
          <pc:sldMk cId="2040664812" sldId="336"/>
        </pc:sldMkLst>
      </pc:sldChg>
      <pc:sldChg chg="addSp delSp modSp add del mod modAnim">
        <pc:chgData name="umo lo" userId="4ce6b0f4d0075d67" providerId="LiveId" clId="{6894D786-5826-4C29-9CDD-1A058BA31248}" dt="2025-03-31T14:07:54.584" v="678" actId="2696"/>
        <pc:sldMkLst>
          <pc:docMk/>
          <pc:sldMk cId="2249441173" sldId="336"/>
        </pc:sldMkLst>
        <pc:spChg chg="mod">
          <ac:chgData name="umo lo" userId="4ce6b0f4d0075d67" providerId="LiveId" clId="{6894D786-5826-4C29-9CDD-1A058BA31248}" dt="2025-03-31T13:56:12.129" v="546" actId="164"/>
          <ac:spMkLst>
            <pc:docMk/>
            <pc:sldMk cId="2249441173" sldId="336"/>
            <ac:spMk id="2" creationId="{37635A46-C8DF-216D-3575-C3877312116E}"/>
          </ac:spMkLst>
        </pc:spChg>
        <pc:spChg chg="mod">
          <ac:chgData name="umo lo" userId="4ce6b0f4d0075d67" providerId="LiveId" clId="{6894D786-5826-4C29-9CDD-1A058BA31248}" dt="2025-03-31T13:56:07.027" v="545" actId="164"/>
          <ac:spMkLst>
            <pc:docMk/>
            <pc:sldMk cId="2249441173" sldId="336"/>
            <ac:spMk id="390" creationId="{175FB440-7FF0-FA95-9A41-29EBF8CBCB0D}"/>
          </ac:spMkLst>
        </pc:spChg>
        <pc:spChg chg="mod">
          <ac:chgData name="umo lo" userId="4ce6b0f4d0075d67" providerId="LiveId" clId="{6894D786-5826-4C29-9CDD-1A058BA31248}" dt="2025-03-31T13:56:07.027" v="545" actId="164"/>
          <ac:spMkLst>
            <pc:docMk/>
            <pc:sldMk cId="2249441173" sldId="336"/>
            <ac:spMk id="393" creationId="{F26DDADE-61D8-D452-094B-D03CF012EAA0}"/>
          </ac:spMkLst>
        </pc:spChg>
        <pc:spChg chg="mod">
          <ac:chgData name="umo lo" userId="4ce6b0f4d0075d67" providerId="LiveId" clId="{6894D786-5826-4C29-9CDD-1A058BA31248}" dt="2025-03-31T13:56:12.129" v="546" actId="164"/>
          <ac:spMkLst>
            <pc:docMk/>
            <pc:sldMk cId="2249441173" sldId="336"/>
            <ac:spMk id="396" creationId="{018A4D16-2EDF-2B08-CD45-2901730527C4}"/>
          </ac:spMkLst>
        </pc:spChg>
        <pc:spChg chg="del mod">
          <ac:chgData name="umo lo" userId="4ce6b0f4d0075d67" providerId="LiveId" clId="{6894D786-5826-4C29-9CDD-1A058BA31248}" dt="2025-03-31T13:58:49.327" v="560" actId="478"/>
          <ac:spMkLst>
            <pc:docMk/>
            <pc:sldMk cId="2249441173" sldId="336"/>
            <ac:spMk id="401" creationId="{35083426-81F3-3218-FF31-FE26A6BB7442}"/>
          </ac:spMkLst>
        </pc:spChg>
        <pc:spChg chg="mod">
          <ac:chgData name="umo lo" userId="4ce6b0f4d0075d67" providerId="LiveId" clId="{6894D786-5826-4C29-9CDD-1A058BA31248}" dt="2025-03-31T13:56:17.692" v="547" actId="164"/>
          <ac:spMkLst>
            <pc:docMk/>
            <pc:sldMk cId="2249441173" sldId="336"/>
            <ac:spMk id="402" creationId="{D6B420EF-456D-6ABC-9580-26A9C54E6523}"/>
          </ac:spMkLst>
        </pc:spChg>
        <pc:grpChg chg="del mod">
          <ac:chgData name="umo lo" userId="4ce6b0f4d0075d67" providerId="LiveId" clId="{6894D786-5826-4C29-9CDD-1A058BA31248}" dt="2025-03-31T13:58:49.327" v="560" actId="478"/>
          <ac:grpSpMkLst>
            <pc:docMk/>
            <pc:sldMk cId="2249441173" sldId="336"/>
            <ac:grpSpMk id="3" creationId="{5B8C96E6-731B-DFAC-8774-9A653DE856F0}"/>
          </ac:grpSpMkLst>
        </pc:grpChg>
        <pc:grpChg chg="add mod">
          <ac:chgData name="umo lo" userId="4ce6b0f4d0075d67" providerId="LiveId" clId="{6894D786-5826-4C29-9CDD-1A058BA31248}" dt="2025-03-31T13:56:07.027" v="545" actId="164"/>
          <ac:grpSpMkLst>
            <pc:docMk/>
            <pc:sldMk cId="2249441173" sldId="336"/>
            <ac:grpSpMk id="4" creationId="{6003E796-6E36-468C-574B-12052A14667D}"/>
          </ac:grpSpMkLst>
        </pc:grpChg>
        <pc:grpChg chg="add mod">
          <ac:chgData name="umo lo" userId="4ce6b0f4d0075d67" providerId="LiveId" clId="{6894D786-5826-4C29-9CDD-1A058BA31248}" dt="2025-03-31T13:58:08.248" v="556" actId="1076"/>
          <ac:grpSpMkLst>
            <pc:docMk/>
            <pc:sldMk cId="2249441173" sldId="336"/>
            <ac:grpSpMk id="5" creationId="{7C3D53EF-498E-5EF9-3C7D-2057253D60FC}"/>
          </ac:grpSpMkLst>
        </pc:grpChg>
        <pc:grpChg chg="add del mod">
          <ac:chgData name="umo lo" userId="4ce6b0f4d0075d67" providerId="LiveId" clId="{6894D786-5826-4C29-9CDD-1A058BA31248}" dt="2025-03-31T13:58:51.012" v="561" actId="478"/>
          <ac:grpSpMkLst>
            <pc:docMk/>
            <pc:sldMk cId="2249441173" sldId="336"/>
            <ac:grpSpMk id="6" creationId="{23F7E1E9-E285-6C14-D55E-B5AB21C17374}"/>
          </ac:grpSpMkLst>
        </pc:grpChg>
        <pc:picChg chg="mod">
          <ac:chgData name="umo lo" userId="4ce6b0f4d0075d67" providerId="LiveId" clId="{6894D786-5826-4C29-9CDD-1A058BA31248}" dt="2025-03-31T13:56:07.027" v="545" actId="164"/>
          <ac:picMkLst>
            <pc:docMk/>
            <pc:sldMk cId="2249441173" sldId="336"/>
            <ac:picMk id="394" creationId="{2192BE2D-2D23-156C-A536-180C65B528F1}"/>
          </ac:picMkLst>
        </pc:picChg>
        <pc:picChg chg="mod">
          <ac:chgData name="umo lo" userId="4ce6b0f4d0075d67" providerId="LiveId" clId="{6894D786-5826-4C29-9CDD-1A058BA31248}" dt="2025-03-31T13:56:12.129" v="546" actId="164"/>
          <ac:picMkLst>
            <pc:docMk/>
            <pc:sldMk cId="2249441173" sldId="336"/>
            <ac:picMk id="400" creationId="{C2BCD3A4-64CC-1AA7-A49C-93E0CD16C972}"/>
          </ac:picMkLst>
        </pc:picChg>
        <pc:picChg chg="del mod">
          <ac:chgData name="umo lo" userId="4ce6b0f4d0075d67" providerId="LiveId" clId="{6894D786-5826-4C29-9CDD-1A058BA31248}" dt="2025-03-31T13:58:49.327" v="560" actId="478"/>
          <ac:picMkLst>
            <pc:docMk/>
            <pc:sldMk cId="2249441173" sldId="336"/>
            <ac:picMk id="403" creationId="{12E2EC26-10F8-42BE-67DD-B1FE4E2488F6}"/>
          </ac:picMkLst>
        </pc:picChg>
        <pc:picChg chg="del">
          <ac:chgData name="umo lo" userId="4ce6b0f4d0075d67" providerId="LiveId" clId="{6894D786-5826-4C29-9CDD-1A058BA31248}" dt="2025-03-31T13:58:49.327" v="560" actId="478"/>
          <ac:picMkLst>
            <pc:docMk/>
            <pc:sldMk cId="2249441173" sldId="336"/>
            <ac:picMk id="406" creationId="{A40F21F3-8939-D937-999B-A2955DA52F70}"/>
          </ac:picMkLst>
        </pc:picChg>
      </pc:sldChg>
      <pc:sldChg chg="addSp modSp add mod modAnim">
        <pc:chgData name="umo lo" userId="4ce6b0f4d0075d67" providerId="LiveId" clId="{6894D786-5826-4C29-9CDD-1A058BA31248}" dt="2025-03-31T14:46:13.530" v="1246" actId="166"/>
        <pc:sldMkLst>
          <pc:docMk/>
          <pc:sldMk cId="3128273217" sldId="336"/>
        </pc:sldMkLst>
        <pc:spChg chg="add mod">
          <ac:chgData name="umo lo" userId="4ce6b0f4d0075d67" providerId="LiveId" clId="{6894D786-5826-4C29-9CDD-1A058BA31248}" dt="2025-03-31T14:09:51.376" v="681" actId="164"/>
          <ac:spMkLst>
            <pc:docMk/>
            <pc:sldMk cId="3128273217" sldId="336"/>
            <ac:spMk id="3" creationId="{80235689-CC23-DC48-A2E9-1B7F7CEE4121}"/>
          </ac:spMkLst>
        </pc:spChg>
        <pc:spChg chg="add mod">
          <ac:chgData name="umo lo" userId="4ce6b0f4d0075d67" providerId="LiveId" clId="{6894D786-5826-4C29-9CDD-1A058BA31248}" dt="2025-03-31T14:09:51.376" v="681" actId="164"/>
          <ac:spMkLst>
            <pc:docMk/>
            <pc:sldMk cId="3128273217" sldId="336"/>
            <ac:spMk id="6" creationId="{A35A4D09-274F-0424-DBA1-6C6FA62CE1BC}"/>
          </ac:spMkLst>
        </pc:spChg>
        <pc:spChg chg="add mod">
          <ac:chgData name="umo lo" userId="4ce6b0f4d0075d67" providerId="LiveId" clId="{6894D786-5826-4C29-9CDD-1A058BA31248}" dt="2025-03-31T14:09:51.376" v="681" actId="164"/>
          <ac:spMkLst>
            <pc:docMk/>
            <pc:sldMk cId="3128273217" sldId="336"/>
            <ac:spMk id="8" creationId="{41E1BB09-4B94-42A5-F8A0-EA18FA77E0BC}"/>
          </ac:spMkLst>
        </pc:spChg>
        <pc:grpChg chg="add mod">
          <ac:chgData name="umo lo" userId="4ce6b0f4d0075d67" providerId="LiveId" clId="{6894D786-5826-4C29-9CDD-1A058BA31248}" dt="2025-03-31T14:09:51.376" v="681" actId="164"/>
          <ac:grpSpMkLst>
            <pc:docMk/>
            <pc:sldMk cId="3128273217" sldId="336"/>
            <ac:grpSpMk id="10" creationId="{F3BF37BE-D4A4-505D-12DF-0597AF9A959B}"/>
          </ac:grpSpMkLst>
        </pc:grpChg>
        <pc:picChg chg="add mod">
          <ac:chgData name="umo lo" userId="4ce6b0f4d0075d67" providerId="LiveId" clId="{6894D786-5826-4C29-9CDD-1A058BA31248}" dt="2025-03-31T14:09:51.376" v="681" actId="164"/>
          <ac:picMkLst>
            <pc:docMk/>
            <pc:sldMk cId="3128273217" sldId="336"/>
            <ac:picMk id="7" creationId="{A588D8D8-3737-C3F0-A1C8-5317E7567224}"/>
          </ac:picMkLst>
        </pc:picChg>
        <pc:picChg chg="add mod">
          <ac:chgData name="umo lo" userId="4ce6b0f4d0075d67" providerId="LiveId" clId="{6894D786-5826-4C29-9CDD-1A058BA31248}" dt="2025-03-31T14:09:51.376" v="681" actId="164"/>
          <ac:picMkLst>
            <pc:docMk/>
            <pc:sldMk cId="3128273217" sldId="336"/>
            <ac:picMk id="9" creationId="{A796568B-F289-C985-8970-0364041C7344}"/>
          </ac:picMkLst>
        </pc:picChg>
        <pc:picChg chg="ord">
          <ac:chgData name="umo lo" userId="4ce6b0f4d0075d67" providerId="LiveId" clId="{6894D786-5826-4C29-9CDD-1A058BA31248}" dt="2025-03-31T14:46:13.530" v="1246" actId="166"/>
          <ac:picMkLst>
            <pc:docMk/>
            <pc:sldMk cId="3128273217" sldId="336"/>
            <ac:picMk id="404" creationId="{FF3879BF-7A47-734D-F7F7-47D78AFE56F0}"/>
          </ac:picMkLst>
        </pc:picChg>
      </pc:sldChg>
      <pc:sldChg chg="modSp add del mod ord">
        <pc:chgData name="umo lo" userId="4ce6b0f4d0075d67" providerId="LiveId" clId="{6894D786-5826-4C29-9CDD-1A058BA31248}" dt="2025-03-31T14:18:33.545" v="828" actId="47"/>
        <pc:sldMkLst>
          <pc:docMk/>
          <pc:sldMk cId="415869763" sldId="337"/>
        </pc:sldMkLst>
        <pc:spChg chg="mod">
          <ac:chgData name="umo lo" userId="4ce6b0f4d0075d67" providerId="LiveId" clId="{6894D786-5826-4C29-9CDD-1A058BA31248}" dt="2025-03-31T14:18:07.170" v="809" actId="20577"/>
          <ac:spMkLst>
            <pc:docMk/>
            <pc:sldMk cId="415869763" sldId="337"/>
            <ac:spMk id="393" creationId="{7A29E865-E8CF-FD8F-364E-35EAE8B89E28}"/>
          </ac:spMkLst>
        </pc:spChg>
      </pc:sldChg>
      <pc:sldChg chg="delSp modSp new del mod ord">
        <pc:chgData name="umo lo" userId="4ce6b0f4d0075d67" providerId="LiveId" clId="{6894D786-5826-4C29-9CDD-1A058BA31248}" dt="2025-03-31T17:31:12.915" v="3625" actId="47"/>
        <pc:sldMkLst>
          <pc:docMk/>
          <pc:sldMk cId="1621646099" sldId="338"/>
        </pc:sldMkLst>
        <pc:spChg chg="mod">
          <ac:chgData name="umo lo" userId="4ce6b0f4d0075d67" providerId="LiveId" clId="{6894D786-5826-4C29-9CDD-1A058BA31248}" dt="2025-03-31T16:10:15.279" v="3426" actId="20577"/>
          <ac:spMkLst>
            <pc:docMk/>
            <pc:sldMk cId="1621646099" sldId="338"/>
            <ac:spMk id="2" creationId="{77EE529A-5C09-C222-E0B4-C92054D26C13}"/>
          </ac:spMkLst>
        </pc:spChg>
        <pc:spChg chg="del">
          <ac:chgData name="umo lo" userId="4ce6b0f4d0075d67" providerId="LiveId" clId="{6894D786-5826-4C29-9CDD-1A058BA31248}" dt="2025-03-31T14:13:38.457" v="691" actId="478"/>
          <ac:spMkLst>
            <pc:docMk/>
            <pc:sldMk cId="1621646099" sldId="338"/>
            <ac:spMk id="3" creationId="{2B0483D9-5BAF-5925-90C0-2D6C6E0F675F}"/>
          </ac:spMkLst>
        </pc:spChg>
      </pc:sldChg>
      <pc:sldChg chg="modSp add del mod">
        <pc:chgData name="umo lo" userId="4ce6b0f4d0075d67" providerId="LiveId" clId="{6894D786-5826-4C29-9CDD-1A058BA31248}" dt="2025-04-01T01:30:32.814" v="4060" actId="47"/>
        <pc:sldMkLst>
          <pc:docMk/>
          <pc:sldMk cId="3613829338" sldId="339"/>
        </pc:sldMkLst>
        <pc:spChg chg="mod">
          <ac:chgData name="umo lo" userId="4ce6b0f4d0075d67" providerId="LiveId" clId="{6894D786-5826-4C29-9CDD-1A058BA31248}" dt="2025-03-31T15:11:17.003" v="1948" actId="20577"/>
          <ac:spMkLst>
            <pc:docMk/>
            <pc:sldMk cId="3613829338" sldId="339"/>
            <ac:spMk id="4" creationId="{89D3C8DF-4D6C-E435-6A6F-2185B1041803}"/>
          </ac:spMkLst>
        </pc:spChg>
      </pc:sldChg>
      <pc:sldChg chg="modSp add mod ord">
        <pc:chgData name="umo lo" userId="4ce6b0f4d0075d67" providerId="LiveId" clId="{6894D786-5826-4C29-9CDD-1A058BA31248}" dt="2025-03-31T17:38:04.449" v="3826" actId="20577"/>
        <pc:sldMkLst>
          <pc:docMk/>
          <pc:sldMk cId="4245013892" sldId="340"/>
        </pc:sldMkLst>
        <pc:spChg chg="mod">
          <ac:chgData name="umo lo" userId="4ce6b0f4d0075d67" providerId="LiveId" clId="{6894D786-5826-4C29-9CDD-1A058BA31248}" dt="2025-03-31T17:37:18.155" v="3776" actId="20577"/>
          <ac:spMkLst>
            <pc:docMk/>
            <pc:sldMk cId="4245013892" sldId="340"/>
            <ac:spMk id="6" creationId="{A55A9081-88FD-2527-4E4E-8F46ECEF1A75}"/>
          </ac:spMkLst>
        </pc:spChg>
        <pc:spChg chg="mod">
          <ac:chgData name="umo lo" userId="4ce6b0f4d0075d67" providerId="LiveId" clId="{6894D786-5826-4C29-9CDD-1A058BA31248}" dt="2025-03-31T17:38:04.449" v="3826" actId="20577"/>
          <ac:spMkLst>
            <pc:docMk/>
            <pc:sldMk cId="4245013892" sldId="340"/>
            <ac:spMk id="8" creationId="{DBF8B4C0-1BEC-F26B-1B87-749DB1899E9B}"/>
          </ac:spMkLst>
        </pc:spChg>
        <pc:spChg chg="mod">
          <ac:chgData name="umo lo" userId="4ce6b0f4d0075d67" providerId="LiveId" clId="{6894D786-5826-4C29-9CDD-1A058BA31248}" dt="2025-03-31T15:17:10.327" v="2055" actId="20577"/>
          <ac:spMkLst>
            <pc:docMk/>
            <pc:sldMk cId="4245013892" sldId="340"/>
            <ac:spMk id="412" creationId="{0D7687D7-B18B-6420-1C52-6B4812FDAA7C}"/>
          </ac:spMkLst>
        </pc:spChg>
        <pc:picChg chg="mod">
          <ac:chgData name="umo lo" userId="4ce6b0f4d0075d67" providerId="LiveId" clId="{6894D786-5826-4C29-9CDD-1A058BA31248}" dt="2025-03-31T15:44:37.053" v="2960"/>
          <ac:picMkLst>
            <pc:docMk/>
            <pc:sldMk cId="4245013892" sldId="340"/>
            <ac:picMk id="2" creationId="{1BD82680-72EB-F8B6-6ED6-BA5616C24D1B}"/>
          </ac:picMkLst>
        </pc:picChg>
        <pc:picChg chg="mod">
          <ac:chgData name="umo lo" userId="4ce6b0f4d0075d67" providerId="LiveId" clId="{6894D786-5826-4C29-9CDD-1A058BA31248}" dt="2025-03-31T15:15:09.170" v="1993" actId="1076"/>
          <ac:picMkLst>
            <pc:docMk/>
            <pc:sldMk cId="4245013892" sldId="340"/>
            <ac:picMk id="413" creationId="{5E4FF28E-90F7-5F37-A05D-472AAC813D68}"/>
          </ac:picMkLst>
        </pc:picChg>
      </pc:sldChg>
      <pc:sldChg chg="delSp modSp add mod delAnim">
        <pc:chgData name="umo lo" userId="4ce6b0f4d0075d67" providerId="LiveId" clId="{6894D786-5826-4C29-9CDD-1A058BA31248}" dt="2025-03-31T17:50:39.733" v="3936" actId="478"/>
        <pc:sldMkLst>
          <pc:docMk/>
          <pc:sldMk cId="1179930141" sldId="341"/>
        </pc:sldMkLst>
        <pc:spChg chg="mod">
          <ac:chgData name="umo lo" userId="4ce6b0f4d0075d67" providerId="LiveId" clId="{6894D786-5826-4C29-9CDD-1A058BA31248}" dt="2025-03-31T15:43:53.096" v="2945"/>
          <ac:spMkLst>
            <pc:docMk/>
            <pc:sldMk cId="1179930141" sldId="341"/>
            <ac:spMk id="4" creationId="{00000000-0000-0000-0000-000000000000}"/>
          </ac:spMkLst>
        </pc:spChg>
        <pc:spChg chg="mod">
          <ac:chgData name="umo lo" userId="4ce6b0f4d0075d67" providerId="LiveId" clId="{6894D786-5826-4C29-9CDD-1A058BA31248}" dt="2025-03-31T17:43:18.341" v="3929" actId="20577"/>
          <ac:spMkLst>
            <pc:docMk/>
            <pc:sldMk cId="1179930141" sldId="341"/>
            <ac:spMk id="14" creationId="{2C39534E-E424-01D8-5C2F-6F4CD1ED2116}"/>
          </ac:spMkLst>
        </pc:spChg>
        <pc:picChg chg="del">
          <ac:chgData name="umo lo" userId="4ce6b0f4d0075d67" providerId="LiveId" clId="{6894D786-5826-4C29-9CDD-1A058BA31248}" dt="2025-03-31T17:50:39.733" v="3936" actId="478"/>
          <ac:picMkLst>
            <pc:docMk/>
            <pc:sldMk cId="1179930141" sldId="341"/>
            <ac:picMk id="5" creationId="{3DDB9D2A-168F-B547-EFE9-478F322A425D}"/>
          </ac:picMkLst>
        </pc:picChg>
        <pc:picChg chg="del">
          <ac:chgData name="umo lo" userId="4ce6b0f4d0075d67" providerId="LiveId" clId="{6894D786-5826-4C29-9CDD-1A058BA31248}" dt="2025-03-31T17:50:33.850" v="3934" actId="478"/>
          <ac:picMkLst>
            <pc:docMk/>
            <pc:sldMk cId="1179930141" sldId="341"/>
            <ac:picMk id="6" creationId="{BA15A6DB-5846-EEB6-2B64-EA6409A6CB99}"/>
          </ac:picMkLst>
        </pc:picChg>
        <pc:picChg chg="del">
          <ac:chgData name="umo lo" userId="4ce6b0f4d0075d67" providerId="LiveId" clId="{6894D786-5826-4C29-9CDD-1A058BA31248}" dt="2025-03-31T17:50:38.942" v="3935" actId="478"/>
          <ac:picMkLst>
            <pc:docMk/>
            <pc:sldMk cId="1179930141" sldId="341"/>
            <ac:picMk id="7" creationId="{F2DB80AB-D67F-BA1B-DDB4-3A8E3E12A281}"/>
          </ac:picMkLst>
        </pc:picChg>
      </pc:sldChg>
      <pc:sldChg chg="add del">
        <pc:chgData name="umo lo" userId="4ce6b0f4d0075d67" providerId="LiveId" clId="{6894D786-5826-4C29-9CDD-1A058BA31248}" dt="2025-03-31T17:31:35.115" v="3627" actId="2890"/>
        <pc:sldMkLst>
          <pc:docMk/>
          <pc:sldMk cId="863782959" sldId="342"/>
        </pc:sldMkLst>
      </pc:sldChg>
      <pc:sldChg chg="addSp delSp modSp new mod modAnim">
        <pc:chgData name="umo lo" userId="4ce6b0f4d0075d67" providerId="LiveId" clId="{6894D786-5826-4C29-9CDD-1A058BA31248}" dt="2025-04-01T02:08:09.077" v="4068"/>
        <pc:sldMkLst>
          <pc:docMk/>
          <pc:sldMk cId="994680639" sldId="342"/>
        </pc:sldMkLst>
        <pc:spChg chg="del">
          <ac:chgData name="umo lo" userId="4ce6b0f4d0075d67" providerId="LiveId" clId="{6894D786-5826-4C29-9CDD-1A058BA31248}" dt="2025-04-01T02:03:26.332" v="4067" actId="478"/>
          <ac:spMkLst>
            <pc:docMk/>
            <pc:sldMk cId="994680639" sldId="342"/>
            <ac:spMk id="2" creationId="{B0479296-4730-FFDE-DF20-DD8DFC56D27B}"/>
          </ac:spMkLst>
        </pc:spChg>
        <pc:spChg chg="del">
          <ac:chgData name="umo lo" userId="4ce6b0f4d0075d67" providerId="LiveId" clId="{6894D786-5826-4C29-9CDD-1A058BA31248}" dt="2025-04-01T02:03:25.204" v="4066" actId="478"/>
          <ac:spMkLst>
            <pc:docMk/>
            <pc:sldMk cId="994680639" sldId="342"/>
            <ac:spMk id="3" creationId="{E2A42D8D-D45E-CB44-297F-A7C84DC0DFDB}"/>
          </ac:spMkLst>
        </pc:spChg>
        <pc:picChg chg="add mod">
          <ac:chgData name="umo lo" userId="4ce6b0f4d0075d67" providerId="LiveId" clId="{6894D786-5826-4C29-9CDD-1A058BA31248}" dt="2025-04-01T02:08:09.077" v="4068"/>
          <ac:picMkLst>
            <pc:docMk/>
            <pc:sldMk cId="994680639" sldId="342"/>
            <ac:picMk id="4" creationId="{1C776291-E073-16FC-2CA1-D36A38A934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2025/4/4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2025/4/4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664cde54b_13_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34664cde54b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664cde54b_13_1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34664cde54b_1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4664cde54b_15_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34664cde54b_1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33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4664cde54b_15_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g34664cde54b_1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778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4664cde54b_15_2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34664cde54b_1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032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664cde54b_9_11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34664cde54b_9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664cde54b_20_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34664cde54b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4664cde54b_20_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34664cde54b_2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4664cde54b_11_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34664cde54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4664cde54b_11_2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4664cde54b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4664cde54b_11_3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34664cde54b_1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4664cde54b_11_4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g34664cde54b_1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4664cde54b_11_5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34664cde54b_1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664cde54b_9_9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34664cde54b_9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4664cde54b_11_6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34664cde54b_1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4664cde54b_13_3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34664cde54b_1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548C2CA1-7513-C350-15A8-035E74433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664cde54b_9_94:notes">
            <a:extLst>
              <a:ext uri="{FF2B5EF4-FFF2-40B4-BE49-F238E27FC236}">
                <a16:creationId xmlns:a16="http://schemas.microsoft.com/office/drawing/2014/main" id="{5CA538E8-D1AA-86E3-36F5-4C5FE65D4A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34664cde54b_9_94:notes">
            <a:extLst>
              <a:ext uri="{FF2B5EF4-FFF2-40B4-BE49-F238E27FC236}">
                <a16:creationId xmlns:a16="http://schemas.microsoft.com/office/drawing/2014/main" id="{D1ED801D-0CFB-F032-4CAB-1F7587BD9A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2373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4664cde54b_11_7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34664cde54b_1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4664cde54b_20_3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34664cde54b_2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4664cde54b_20_4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34664cde54b_2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664cde54b_9_2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4664cde54b_9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678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4664cde54b_20_4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34664cde54b_2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54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57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69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759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1641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689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730AD002-47E2-252F-6D8A-2CA928130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664cde54b_9_156:notes">
            <a:extLst>
              <a:ext uri="{FF2B5EF4-FFF2-40B4-BE49-F238E27FC236}">
                <a16:creationId xmlns:a16="http://schemas.microsoft.com/office/drawing/2014/main" id="{EFF477CA-A7D7-572C-4AB0-C93119CF3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34664cde54b_9_156:notes">
            <a:extLst>
              <a:ext uri="{FF2B5EF4-FFF2-40B4-BE49-F238E27FC236}">
                <a16:creationId xmlns:a16="http://schemas.microsoft.com/office/drawing/2014/main" id="{6E89D4AD-DB8D-9EEA-AD99-FA4774A3C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54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封面</a:t>
            </a:r>
            <a:r>
              <a:rPr lang="en-US" altLang="zh-TW"/>
              <a:t>/</a:t>
            </a:r>
            <a:r>
              <a:rPr lang="zh-TW" altLang="en-US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>
  <p:cSld name="2_只有標題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632520" y="1125091"/>
            <a:ext cx="4111947" cy="50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5150340" y="1124744"/>
            <a:ext cx="4105275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530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C738FB-BF99-D91D-F9FF-AC61926C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863BAB-E476-6D0E-07FE-E8CFB94D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2B54DE-C047-5E9F-F92F-7BCBC909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1C2C-FE5E-4BBF-987D-C245EA3EC93F}" type="datetimeFigureOut">
              <a:rPr kumimoji="1" lang="ja-JP" altLang="en-US" smtClean="0"/>
              <a:t>2025/4/4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BA6A73-3F5D-C05A-EF33-3DD1A32C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16D555-E522-A6A5-8375-A548A2C1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F3A8B-1696-47F6-BEBF-63BA1AD2C2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15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第一層 </a:t>
            </a:r>
            <a:r>
              <a:rPr lang="en-US" altLang="zh-TW"/>
              <a:t>28</a:t>
            </a:r>
            <a:r>
              <a:rPr lang="zh-TW" altLang="en-US"/>
              <a:t>號 粗體</a:t>
            </a:r>
          </a:p>
          <a:p>
            <a:pPr lvl="1"/>
            <a:r>
              <a:rPr lang="zh-TW" altLang="en-US"/>
              <a:t>第二層 </a:t>
            </a:r>
            <a:r>
              <a:rPr lang="en-US" altLang="zh-TW"/>
              <a:t>24</a:t>
            </a:r>
            <a:r>
              <a:rPr lang="zh-TW" altLang="en-US"/>
              <a:t>號 </a:t>
            </a:r>
          </a:p>
          <a:p>
            <a:pPr lvl="2"/>
            <a:r>
              <a:rPr lang="zh-TW" altLang="en-US"/>
              <a:t>第三層 </a:t>
            </a:r>
            <a:r>
              <a:rPr lang="en-US" altLang="zh-TW"/>
              <a:t>20</a:t>
            </a:r>
            <a:r>
              <a:rPr lang="zh-TW" altLang="en-US"/>
              <a:t>號</a:t>
            </a:r>
          </a:p>
          <a:p>
            <a:pPr lvl="3"/>
            <a:r>
              <a:rPr lang="zh-TW" altLang="en-US"/>
              <a:t>第四層 </a:t>
            </a:r>
            <a:r>
              <a:rPr lang="en-US" altLang="zh-TW"/>
              <a:t>18</a:t>
            </a:r>
            <a:r>
              <a:rPr lang="zh-TW" altLang="en-US"/>
              <a:t>號</a:t>
            </a:r>
          </a:p>
          <a:p>
            <a:pPr lvl="4"/>
            <a:r>
              <a:rPr lang="zh-TW" altLang="en-US"/>
              <a:t>第五層 </a:t>
            </a:r>
            <a:r>
              <a:rPr lang="en-US" altLang="zh-TW"/>
              <a:t>18</a:t>
            </a:r>
            <a:r>
              <a:rPr lang="zh-TW" altLang="en-US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  <p:sldLayoutId id="2147483677" r:id="rId10"/>
    <p:sldLayoutId id="2147483678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肉, 菜餚, 速食, 烹調術 的圖片&#10;&#10;AI 產生的內容可能不正確。">
            <a:extLst>
              <a:ext uri="{FF2B5EF4-FFF2-40B4-BE49-F238E27FC236}">
                <a16:creationId xmlns:a16="http://schemas.microsoft.com/office/drawing/2014/main" id="{D88A0554-CF65-5C5C-FB6A-477F70F7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94"/>
            <a:ext cx="9867568" cy="544522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2620" y="953784"/>
            <a:ext cx="9906000" cy="720080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拾鍋時光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4326396" y="1842213"/>
            <a:ext cx="7704856" cy="86409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>
                <a:solidFill>
                  <a:schemeClr val="accent4"/>
                </a:solidFill>
              </a:rPr>
              <a:t>陳儀君、廖廷偉、羅雅齡、康子芮、張家瑜　</a:t>
            </a:r>
            <a:endParaRPr lang="en-US" altLang="zh-TW">
              <a:solidFill>
                <a:schemeClr val="accent4"/>
              </a:solidFill>
            </a:endParaRPr>
          </a:p>
        </p:txBody>
      </p:sp>
      <p:sp>
        <p:nvSpPr>
          <p:cNvPr id="11" name="副標題 4">
            <a:extLst>
              <a:ext uri="{FF2B5EF4-FFF2-40B4-BE49-F238E27FC236}">
                <a16:creationId xmlns:a16="http://schemas.microsoft.com/office/drawing/2014/main" id="{74AA21D3-E0EE-25B5-FA03-63305D99382C}"/>
              </a:ext>
            </a:extLst>
          </p:cNvPr>
          <p:cNvSpPr txBox="1">
            <a:spLocks/>
          </p:cNvSpPr>
          <p:nvPr/>
        </p:nvSpPr>
        <p:spPr bwMode="ltGray">
          <a:xfrm>
            <a:off x="199582" y="5709665"/>
            <a:ext cx="7704856" cy="86409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>
                <a:solidFill>
                  <a:schemeClr val="accent4"/>
                </a:solidFill>
              </a:rPr>
              <a:t>指導老師：　　　　　　　　　　</a:t>
            </a:r>
            <a:endParaRPr lang="en-US" altLang="zh-TW">
              <a:solidFill>
                <a:schemeClr val="accent4"/>
              </a:solidFill>
            </a:endParaRPr>
          </a:p>
        </p:txBody>
      </p:sp>
      <p:sp>
        <p:nvSpPr>
          <p:cNvPr id="13" name="副標題 4">
            <a:extLst>
              <a:ext uri="{FF2B5EF4-FFF2-40B4-BE49-F238E27FC236}">
                <a16:creationId xmlns:a16="http://schemas.microsoft.com/office/drawing/2014/main" id="{A6BE47F5-36D7-8205-F54B-0C9905155902}"/>
              </a:ext>
            </a:extLst>
          </p:cNvPr>
          <p:cNvSpPr txBox="1">
            <a:spLocks/>
          </p:cNvSpPr>
          <p:nvPr/>
        </p:nvSpPr>
        <p:spPr bwMode="ltGray">
          <a:xfrm>
            <a:off x="1532620" y="5690617"/>
            <a:ext cx="7704856" cy="86409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>
                <a:solidFill>
                  <a:schemeClr val="accent4"/>
                </a:solidFill>
              </a:rPr>
              <a:t>許雅婷、錢達智 老師</a:t>
            </a:r>
            <a:endParaRPr lang="en-US" altLang="zh-TW">
              <a:solidFill>
                <a:schemeClr val="accent4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E6F1AA2-6813-1A83-BCB6-0883570FCED3}"/>
              </a:ext>
            </a:extLst>
          </p:cNvPr>
          <p:cNvSpPr/>
          <p:nvPr/>
        </p:nvSpPr>
        <p:spPr>
          <a:xfrm>
            <a:off x="-19216" y="6666446"/>
            <a:ext cx="9886784" cy="4571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 descr="一張含有 圖形, 符號, 設計 的圖片&#10;&#10;AI 產生的內容可能不正確。">
            <a:extLst>
              <a:ext uri="{FF2B5EF4-FFF2-40B4-BE49-F238E27FC236}">
                <a16:creationId xmlns:a16="http://schemas.microsoft.com/office/drawing/2014/main" id="{0CFCFC00-6BD5-BF20-C8F7-CD06844A1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93"/>
          <a:stretch/>
        </p:blipFill>
        <p:spPr>
          <a:xfrm>
            <a:off x="7617296" y="418724"/>
            <a:ext cx="1865482" cy="14234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C62C1A-1078-EE68-4548-2AA641C7B2D8}"/>
              </a:ext>
            </a:extLst>
          </p:cNvPr>
          <p:cNvSpPr/>
          <p:nvPr/>
        </p:nvSpPr>
        <p:spPr>
          <a:xfrm>
            <a:off x="9705528" y="168694"/>
            <a:ext cx="200472" cy="61674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292928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CCFD250-848A-F584-746F-A385CC73F3C0}"/>
              </a:ext>
            </a:extLst>
          </p:cNvPr>
          <p:cNvSpPr/>
          <p:nvPr/>
        </p:nvSpPr>
        <p:spPr>
          <a:xfrm>
            <a:off x="5705907" y="424306"/>
            <a:ext cx="1559426" cy="45277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副標題 4">
            <a:extLst>
              <a:ext uri="{FF2B5EF4-FFF2-40B4-BE49-F238E27FC236}">
                <a16:creationId xmlns:a16="http://schemas.microsoft.com/office/drawing/2014/main" id="{519B425A-429D-B231-2570-04751EB0622B}"/>
              </a:ext>
            </a:extLst>
          </p:cNvPr>
          <p:cNvSpPr txBox="1">
            <a:spLocks/>
          </p:cNvSpPr>
          <p:nvPr/>
        </p:nvSpPr>
        <p:spPr bwMode="ltGray">
          <a:xfrm>
            <a:off x="5993959" y="453131"/>
            <a:ext cx="1224136" cy="452779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>
                <a:solidFill>
                  <a:schemeClr val="tx1"/>
                </a:solidFill>
              </a:rPr>
              <a:t>第三組</a:t>
            </a:r>
            <a:endParaRPr lang="en-US" altLang="zh-TW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頁面設計－首頁</a:t>
            </a: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287" y="980728"/>
            <a:ext cx="3046374" cy="178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6736" y="1649234"/>
            <a:ext cx="3073373" cy="177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 rotWithShape="1">
          <a:blip r:embed="rId5">
            <a:alphaModFix/>
          </a:blip>
          <a:srcRect r="1132"/>
          <a:stretch/>
        </p:blipFill>
        <p:spPr>
          <a:xfrm>
            <a:off x="5097016" y="2502818"/>
            <a:ext cx="3082235" cy="1852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7"/>
          <p:cNvCxnSpPr/>
          <p:nvPr/>
        </p:nvCxnSpPr>
        <p:spPr>
          <a:xfrm>
            <a:off x="1726749" y="2542193"/>
            <a:ext cx="5877846" cy="221515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2" name="Google Shape;252;p27"/>
          <p:cNvSpPr txBox="1"/>
          <p:nvPr/>
        </p:nvSpPr>
        <p:spPr>
          <a:xfrm>
            <a:off x="7328150" y="1103288"/>
            <a:ext cx="3650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進入首頁時</a:t>
            </a:r>
            <a:endParaRPr sz="2000"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的導入畫面</a:t>
            </a:r>
            <a:endParaRPr sz="2000"/>
          </a:p>
        </p:txBody>
      </p:sp>
      <p:sp>
        <p:nvSpPr>
          <p:cNvPr id="253" name="Google Shape;253;p27"/>
          <p:cNvSpPr/>
          <p:nvPr/>
        </p:nvSpPr>
        <p:spPr>
          <a:xfrm>
            <a:off x="6829958" y="1269696"/>
            <a:ext cx="203700" cy="203700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 rotWithShape="1">
          <a:blip r:embed="rId5">
            <a:alphaModFix/>
          </a:blip>
          <a:srcRect l="23008" r="26215"/>
          <a:stretch/>
        </p:blipFill>
        <p:spPr>
          <a:xfrm>
            <a:off x="200472" y="3861048"/>
            <a:ext cx="2237001" cy="261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3224808" y="4624984"/>
            <a:ext cx="2736304" cy="7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推播消息</a:t>
            </a:r>
            <a:endParaRPr sz="2000"/>
          </a:p>
        </p:txBody>
      </p:sp>
      <p:sp>
        <p:nvSpPr>
          <p:cNvPr id="256" name="Google Shape;256;p27"/>
          <p:cNvSpPr/>
          <p:nvPr/>
        </p:nvSpPr>
        <p:spPr>
          <a:xfrm>
            <a:off x="2741394" y="4669439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135099" y="5144375"/>
            <a:ext cx="27363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點擊「不要再出現該廣告」離開頁面再回來也不顯示推播消息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26809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632520" y="190499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頁面設計－首頁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body" idx="1"/>
          </p:nvPr>
        </p:nvSpPr>
        <p:spPr>
          <a:xfrm>
            <a:off x="4421187" y="1056211"/>
            <a:ext cx="20883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sz="2400" dirty="0"/>
              <a:t>標籤列</a:t>
            </a:r>
            <a:endParaRPr sz="2400" dirty="0"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52100"/>
          <a:stretch/>
        </p:blipFill>
        <p:spPr>
          <a:xfrm>
            <a:off x="554350" y="1974940"/>
            <a:ext cx="6756426" cy="466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98146" y="1931745"/>
            <a:ext cx="5729031" cy="612555"/>
          </a:xfrm>
          <a:prstGeom prst="rect">
            <a:avLst/>
          </a:prstGeom>
          <a:noFill/>
          <a:ln w="38100" cap="flat" cmpd="sng">
            <a:solidFill>
              <a:srgbClr val="F69A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6427475" y="1982636"/>
            <a:ext cx="883302" cy="510771"/>
          </a:xfrm>
          <a:prstGeom prst="rect">
            <a:avLst/>
          </a:prstGeom>
          <a:noFill/>
          <a:ln w="38100" cap="flat" cmpd="sng">
            <a:solidFill>
              <a:srgbClr val="F69A7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498146" y="2623012"/>
            <a:ext cx="6862351" cy="333488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268" name="Google Shape;268;p28"/>
          <p:cNvCxnSpPr/>
          <p:nvPr/>
        </p:nvCxnSpPr>
        <p:spPr>
          <a:xfrm>
            <a:off x="7488621" y="3428999"/>
            <a:ext cx="251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9" name="Google Shape;269;p28"/>
          <p:cNvSpPr/>
          <p:nvPr/>
        </p:nvSpPr>
        <p:spPr>
          <a:xfrm>
            <a:off x="7353948" y="3327150"/>
            <a:ext cx="203700" cy="203700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6999012" y="1782412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3439038" y="1748728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3362662" y="5647348"/>
            <a:ext cx="1296144" cy="28803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273" name="Google Shape;273;p28"/>
          <p:cNvCxnSpPr>
            <a:endCxn id="271" idx="0"/>
          </p:cNvCxnSpPr>
          <p:nvPr/>
        </p:nvCxnSpPr>
        <p:spPr>
          <a:xfrm>
            <a:off x="3540887" y="1284928"/>
            <a:ext cx="0" cy="463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" name="Google Shape;274;p28"/>
          <p:cNvCxnSpPr/>
          <p:nvPr/>
        </p:nvCxnSpPr>
        <p:spPr>
          <a:xfrm>
            <a:off x="4683974" y="5790996"/>
            <a:ext cx="352839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28"/>
          <p:cNvSpPr/>
          <p:nvPr/>
        </p:nvSpPr>
        <p:spPr>
          <a:xfrm>
            <a:off x="4613237" y="5706784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276" name="Google Shape;276;p28"/>
          <p:cNvCxnSpPr/>
          <p:nvPr/>
        </p:nvCxnSpPr>
        <p:spPr>
          <a:xfrm>
            <a:off x="3540887" y="1298489"/>
            <a:ext cx="86409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7" name="Google Shape;277;p28"/>
          <p:cNvCxnSpPr/>
          <p:nvPr/>
        </p:nvCxnSpPr>
        <p:spPr>
          <a:xfrm>
            <a:off x="7087349" y="1326299"/>
            <a:ext cx="0" cy="46392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" name="Google Shape;278;p28"/>
          <p:cNvCxnSpPr/>
          <p:nvPr/>
        </p:nvCxnSpPr>
        <p:spPr>
          <a:xfrm>
            <a:off x="7087349" y="1339985"/>
            <a:ext cx="660398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28"/>
          <p:cNvSpPr txBox="1"/>
          <p:nvPr/>
        </p:nvSpPr>
        <p:spPr>
          <a:xfrm>
            <a:off x="8212366" y="5577432"/>
            <a:ext cx="20883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sz="24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指示器</a:t>
            </a:r>
            <a:endParaRPr sz="2400" dirty="0"/>
          </a:p>
        </p:txBody>
      </p:sp>
      <p:sp>
        <p:nvSpPr>
          <p:cNvPr id="280" name="Google Shape;280;p28"/>
          <p:cNvSpPr txBox="1"/>
          <p:nvPr/>
        </p:nvSpPr>
        <p:spPr>
          <a:xfrm>
            <a:off x="4385444" y="1404050"/>
            <a:ext cx="18423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導向各頁面內容</a:t>
            </a:r>
            <a:endParaRPr sz="1600"/>
          </a:p>
        </p:txBody>
      </p:sp>
      <p:sp>
        <p:nvSpPr>
          <p:cNvPr id="281" name="Google Shape;281;p28"/>
          <p:cNvSpPr txBox="1"/>
          <p:nvPr/>
        </p:nvSpPr>
        <p:spPr>
          <a:xfrm>
            <a:off x="7735618" y="995880"/>
            <a:ext cx="2088233" cy="7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sz="24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登入項</a:t>
            </a:r>
            <a:endParaRPr sz="2400" dirty="0"/>
          </a:p>
        </p:txBody>
      </p:sp>
      <p:sp>
        <p:nvSpPr>
          <p:cNvPr id="282" name="Google Shape;282;p28"/>
          <p:cNvSpPr txBox="1"/>
          <p:nvPr/>
        </p:nvSpPr>
        <p:spPr>
          <a:xfrm>
            <a:off x="7564811" y="1385909"/>
            <a:ext cx="18003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登入後會變成登入狀態</a:t>
            </a:r>
            <a:endParaRPr sz="1600" b="1" dirty="0">
              <a:solidFill>
                <a:srgbClr val="FFD9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（見會員登入）</a:t>
            </a:r>
            <a:endParaRPr sz="1600" b="1" dirty="0">
              <a:solidFill>
                <a:srgbClr val="FFD9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7905300" y="5981558"/>
            <a:ext cx="20007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可手動切換輪播圖</a:t>
            </a:r>
            <a:endParaRPr sz="1600" dirty="0"/>
          </a:p>
        </p:txBody>
      </p:sp>
      <p:sp>
        <p:nvSpPr>
          <p:cNvPr id="284" name="Google Shape;284;p28"/>
          <p:cNvSpPr txBox="1"/>
          <p:nvPr/>
        </p:nvSpPr>
        <p:spPr>
          <a:xfrm>
            <a:off x="7735617" y="2854718"/>
            <a:ext cx="2088233" cy="7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sz="24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輪播圖</a:t>
            </a:r>
            <a:endParaRPr sz="2400" dirty="0"/>
          </a:p>
        </p:txBody>
      </p:sp>
      <p:sp>
        <p:nvSpPr>
          <p:cNvPr id="285" name="Google Shape;285;p28"/>
          <p:cNvSpPr txBox="1"/>
          <p:nvPr/>
        </p:nvSpPr>
        <p:spPr>
          <a:xfrm>
            <a:off x="7735617" y="3231510"/>
            <a:ext cx="24213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設定為自動輪播。</a:t>
            </a:r>
            <a:endParaRPr sz="1600" b="1" dirty="0">
              <a:solidFill>
                <a:srgbClr val="FFD9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7488621" y="3756291"/>
            <a:ext cx="1800300" cy="1595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7513065" y="3848171"/>
            <a:ext cx="1800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接</a:t>
            </a:r>
            <a:r>
              <a:rPr lang="zh-TW" sz="1500" b="1" dirty="0">
                <a:solidFill>
                  <a:srgbClr val="BB3F0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資料庫。</a:t>
            </a:r>
            <a:endParaRPr sz="1500" b="1" dirty="0">
              <a:solidFill>
                <a:srgbClr val="BB3F0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讀取圖片位址，</a:t>
            </a:r>
            <a:endParaRPr sz="15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啟用狀態，排序，</a:t>
            </a:r>
            <a:endParaRPr sz="15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及開始至結束時間</a:t>
            </a:r>
            <a:endParaRPr sz="15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並比對當天日期</a:t>
            </a:r>
            <a:endParaRPr sz="15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最終顯示結果</a:t>
            </a:r>
            <a:r>
              <a:rPr lang="zh-TW" sz="15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sz="15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51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55234" y="5648569"/>
            <a:ext cx="6424928" cy="409658"/>
          </a:xfrm>
          <a:prstGeom prst="rect">
            <a:avLst/>
          </a:prstGeom>
          <a:solidFill>
            <a:srgbClr val="DEDE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04" y="1762431"/>
            <a:ext cx="6424928" cy="381777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/>
          <p:nvPr/>
        </p:nvSpPr>
        <p:spPr>
          <a:xfrm>
            <a:off x="7085015" y="1481031"/>
            <a:ext cx="1481700" cy="2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頁面設計－</a:t>
            </a:r>
            <a:r>
              <a:rPr lang="zh-TW" sz="3200"/>
              <a:t>首頁</a:t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243896" y="2482236"/>
            <a:ext cx="3105720" cy="1668637"/>
          </a:xfrm>
          <a:prstGeom prst="rect">
            <a:avLst/>
          </a:prstGeom>
          <a:noFill/>
          <a:ln w="28575" cap="flat" cmpd="sng">
            <a:solidFill>
              <a:srgbClr val="37AEB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297" name="Google Shape;297;p29"/>
          <p:cNvCxnSpPr>
            <a:endCxn id="298" idx="0"/>
          </p:cNvCxnSpPr>
          <p:nvPr/>
        </p:nvCxnSpPr>
        <p:spPr>
          <a:xfrm>
            <a:off x="2698388" y="1686848"/>
            <a:ext cx="0" cy="648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9" name="Google Shape;299;p29"/>
          <p:cNvCxnSpPr/>
          <p:nvPr/>
        </p:nvCxnSpPr>
        <p:spPr>
          <a:xfrm>
            <a:off x="6345678" y="5248275"/>
            <a:ext cx="611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1" name="Google Shape;301;p29"/>
          <p:cNvCxnSpPr/>
          <p:nvPr/>
        </p:nvCxnSpPr>
        <p:spPr>
          <a:xfrm>
            <a:off x="2678602" y="1686848"/>
            <a:ext cx="2989604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29"/>
          <p:cNvSpPr txBox="1"/>
          <p:nvPr/>
        </p:nvSpPr>
        <p:spPr>
          <a:xfrm>
            <a:off x="711937" y="524020"/>
            <a:ext cx="20883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altLang="en-US" sz="2400" b="1" dirty="0">
                <a:solidFill>
                  <a:schemeClr val="bg1"/>
                </a:solidFill>
              </a:rPr>
              <a:t>切換鈕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7038205" y="1044087"/>
            <a:ext cx="28290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sz="24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消息內容</a:t>
            </a:r>
            <a:endParaRPr sz="2400" dirty="0"/>
          </a:p>
        </p:txBody>
      </p:sp>
      <p:sp>
        <p:nvSpPr>
          <p:cNvPr id="304" name="Google Shape;304;p29"/>
          <p:cNvSpPr txBox="1"/>
          <p:nvPr/>
        </p:nvSpPr>
        <p:spPr>
          <a:xfrm>
            <a:off x="5628838" y="1454356"/>
            <a:ext cx="28290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圖片以及內文，</a:t>
            </a:r>
            <a:r>
              <a:rPr lang="zh-TW" sz="16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點擊可見詳細</a:t>
            </a:r>
            <a:endParaRPr sz="16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6960518" y="5042304"/>
            <a:ext cx="25236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滑鼠經過取消半透明，</a:t>
            </a:r>
            <a:endParaRPr sz="1600" b="1" dirty="0">
              <a:solidFill>
                <a:srgbClr val="FFD9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可切到下一頁，</a:t>
            </a:r>
            <a:b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看更多卡片式消息</a:t>
            </a:r>
            <a:endParaRPr sz="1600" dirty="0"/>
          </a:p>
        </p:txBody>
      </p:sp>
      <p:sp>
        <p:nvSpPr>
          <p:cNvPr id="306" name="Google Shape;306;p29"/>
          <p:cNvSpPr txBox="1"/>
          <p:nvPr/>
        </p:nvSpPr>
        <p:spPr>
          <a:xfrm>
            <a:off x="7595060" y="1647700"/>
            <a:ext cx="2088233" cy="7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6778015" y="2233086"/>
            <a:ext cx="1815061" cy="199779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308" name="Google Shape;308;p29"/>
          <p:cNvCxnSpPr>
            <a:cxnSpLocks/>
          </p:cNvCxnSpPr>
          <p:nvPr/>
        </p:nvCxnSpPr>
        <p:spPr>
          <a:xfrm>
            <a:off x="6342911" y="4553274"/>
            <a:ext cx="0" cy="69500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" name="Google Shape;309;p29"/>
          <p:cNvSpPr/>
          <p:nvPr/>
        </p:nvSpPr>
        <p:spPr>
          <a:xfrm flipH="1">
            <a:off x="6000223" y="3781159"/>
            <a:ext cx="556163" cy="594684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310" name="Google Shape;310;p29"/>
          <p:cNvCxnSpPr/>
          <p:nvPr/>
        </p:nvCxnSpPr>
        <p:spPr>
          <a:xfrm>
            <a:off x="7754391" y="1796494"/>
            <a:ext cx="0" cy="42660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1" name="Google Shape;31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3658" y="2431848"/>
            <a:ext cx="1683663" cy="123946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/>
          <p:nvPr/>
        </p:nvSpPr>
        <p:spPr>
          <a:xfrm>
            <a:off x="2596539" y="2335148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1459562" y="2345266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313" name="Google Shape;313;p29"/>
          <p:cNvCxnSpPr/>
          <p:nvPr/>
        </p:nvCxnSpPr>
        <p:spPr>
          <a:xfrm>
            <a:off x="1561411" y="1673694"/>
            <a:ext cx="0" cy="64823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4" name="Google Shape;314;p29"/>
          <p:cNvSpPr txBox="1"/>
          <p:nvPr/>
        </p:nvSpPr>
        <p:spPr>
          <a:xfrm>
            <a:off x="7038205" y="4652769"/>
            <a:ext cx="20883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sz="2400" b="1" dirty="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指示器</a:t>
            </a:r>
            <a:endParaRPr sz="2400" dirty="0"/>
          </a:p>
        </p:txBody>
      </p:sp>
      <p:sp>
        <p:nvSpPr>
          <p:cNvPr id="315" name="Google Shape;315;p29"/>
          <p:cNvSpPr txBox="1"/>
          <p:nvPr/>
        </p:nvSpPr>
        <p:spPr>
          <a:xfrm>
            <a:off x="635761" y="933999"/>
            <a:ext cx="22287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切換［優惠內容］</a:t>
            </a:r>
            <a:endParaRPr sz="1600" b="1" dirty="0">
              <a:solidFill>
                <a:srgbClr val="FFD9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6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及［營業公告］</a:t>
            </a:r>
            <a:endParaRPr sz="1600" dirty="0"/>
          </a:p>
        </p:txBody>
      </p:sp>
      <p:sp>
        <p:nvSpPr>
          <p:cNvPr id="316" name="Google Shape;316;p29"/>
          <p:cNvSpPr txBox="1"/>
          <p:nvPr/>
        </p:nvSpPr>
        <p:spPr>
          <a:xfrm>
            <a:off x="8537321" y="1450359"/>
            <a:ext cx="2088229" cy="123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4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［營業公告］</a:t>
            </a:r>
            <a:endParaRPr sz="1400" b="1" dirty="0">
              <a:solidFill>
                <a:srgbClr val="FFD9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4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文字量少，則設</a:t>
            </a:r>
            <a:endParaRPr sz="1400" b="1" dirty="0">
              <a:solidFill>
                <a:srgbClr val="FFD9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400" b="1" dirty="0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定為翻轉效果</a:t>
            </a:r>
            <a:endParaRPr sz="14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6241062" y="4349576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35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30"/>
          <p:cNvCxnSpPr/>
          <p:nvPr/>
        </p:nvCxnSpPr>
        <p:spPr>
          <a:xfrm>
            <a:off x="2216696" y="1978351"/>
            <a:ext cx="5722972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頁面設計－</a:t>
            </a:r>
            <a:r>
              <a:rPr lang="zh-TW" sz="3200"/>
              <a:t>首頁</a:t>
            </a:r>
            <a:endParaRPr/>
          </a:p>
        </p:txBody>
      </p:sp>
      <p:cxnSp>
        <p:nvCxnSpPr>
          <p:cNvPr id="323" name="Google Shape;323;p30"/>
          <p:cNvCxnSpPr>
            <a:endCxn id="324" idx="0"/>
          </p:cNvCxnSpPr>
          <p:nvPr/>
        </p:nvCxnSpPr>
        <p:spPr>
          <a:xfrm>
            <a:off x="4124650" y="1735254"/>
            <a:ext cx="0" cy="648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" name="Google Shape;325;p30"/>
          <p:cNvCxnSpPr/>
          <p:nvPr/>
        </p:nvCxnSpPr>
        <p:spPr>
          <a:xfrm>
            <a:off x="4140560" y="1760661"/>
            <a:ext cx="445304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6" name="Google Shape;326;p30"/>
          <p:cNvGrpSpPr/>
          <p:nvPr/>
        </p:nvGrpSpPr>
        <p:grpSpPr>
          <a:xfrm>
            <a:off x="6385449" y="761950"/>
            <a:ext cx="3381948" cy="1441850"/>
            <a:chOff x="6385449" y="761950"/>
            <a:chExt cx="3381948" cy="1441850"/>
          </a:xfrm>
        </p:grpSpPr>
        <p:sp>
          <p:nvSpPr>
            <p:cNvPr id="327" name="Google Shape;327;p30"/>
            <p:cNvSpPr txBox="1"/>
            <p:nvPr/>
          </p:nvSpPr>
          <p:spPr>
            <a:xfrm>
              <a:off x="6385449" y="761950"/>
              <a:ext cx="2732700" cy="72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Noto Sans Symbols"/>
                <a:buNone/>
              </a:pPr>
              <a:r>
                <a:rPr lang="zh-TW" sz="2400" b="1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響應式-卡片</a:t>
              </a:r>
              <a:endParaRPr sz="2400"/>
            </a:p>
          </p:txBody>
        </p:sp>
        <p:sp>
          <p:nvSpPr>
            <p:cNvPr id="328" name="Google Shape;328;p30"/>
            <p:cNvSpPr txBox="1"/>
            <p:nvPr/>
          </p:nvSpPr>
          <p:spPr>
            <a:xfrm>
              <a:off x="6414897" y="1128000"/>
              <a:ext cx="3352500" cy="107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Noto Sans Symbols"/>
                <a:buNone/>
              </a:pPr>
              <a:r>
                <a:rPr lang="zh-TW" sz="1600" b="1">
                  <a:solidFill>
                    <a:srgbClr val="FFD96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根據不同的尺寸（電腦，平板等）進行不同的顯示方式</a:t>
              </a:r>
              <a:endParaRPr sz="1600"/>
            </a:p>
          </p:txBody>
        </p:sp>
      </p:grpSp>
      <p:sp>
        <p:nvSpPr>
          <p:cNvPr id="329" name="Google Shape;329;p30"/>
          <p:cNvSpPr txBox="1"/>
          <p:nvPr/>
        </p:nvSpPr>
        <p:spPr>
          <a:xfrm>
            <a:off x="7595060" y="1647700"/>
            <a:ext cx="2088233" cy="7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 b="1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4022801" y="2383554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330" name="Google Shape;330;p30"/>
          <p:cNvCxnSpPr/>
          <p:nvPr/>
        </p:nvCxnSpPr>
        <p:spPr>
          <a:xfrm>
            <a:off x="8610385" y="1760313"/>
            <a:ext cx="0" cy="64823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1" name="Google Shape;331;p30"/>
          <p:cNvSpPr/>
          <p:nvPr/>
        </p:nvSpPr>
        <p:spPr>
          <a:xfrm>
            <a:off x="8491757" y="2325817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332" name="Google Shape;33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896" y="2723210"/>
            <a:ext cx="3352587" cy="43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 rotWithShape="1">
          <a:blip r:embed="rId4">
            <a:alphaModFix/>
          </a:blip>
          <a:srcRect b="53911"/>
          <a:stretch/>
        </p:blipFill>
        <p:spPr>
          <a:xfrm>
            <a:off x="802216" y="3181922"/>
            <a:ext cx="3677273" cy="26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30"/>
          <p:cNvCxnSpPr/>
          <p:nvPr/>
        </p:nvCxnSpPr>
        <p:spPr>
          <a:xfrm>
            <a:off x="7939668" y="1988774"/>
            <a:ext cx="0" cy="426609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5" name="Google Shape;335;p30"/>
          <p:cNvSpPr txBox="1"/>
          <p:nvPr/>
        </p:nvSpPr>
        <p:spPr>
          <a:xfrm>
            <a:off x="408600" y="574300"/>
            <a:ext cx="27327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zh-TW" sz="24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響應式-公版</a:t>
            </a:r>
            <a:endParaRPr sz="2400"/>
          </a:p>
        </p:txBody>
      </p:sp>
      <p:cxnSp>
        <p:nvCxnSpPr>
          <p:cNvPr id="336" name="Google Shape;336;p30"/>
          <p:cNvCxnSpPr/>
          <p:nvPr/>
        </p:nvCxnSpPr>
        <p:spPr>
          <a:xfrm>
            <a:off x="6283671" y="1770618"/>
            <a:ext cx="0" cy="64823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7" name="Google Shape;33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315470" y="2650805"/>
            <a:ext cx="3677273" cy="3601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0"/>
          <p:cNvCxnSpPr/>
          <p:nvPr/>
        </p:nvCxnSpPr>
        <p:spPr>
          <a:xfrm>
            <a:off x="1966332" y="5013176"/>
            <a:ext cx="0" cy="42660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9" name="Google Shape;339;p30"/>
          <p:cNvSpPr txBox="1"/>
          <p:nvPr/>
        </p:nvSpPr>
        <p:spPr>
          <a:xfrm>
            <a:off x="4226499" y="2072244"/>
            <a:ext cx="523907" cy="465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200" b="1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</a:t>
            </a:r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6535390" y="2035144"/>
            <a:ext cx="667167" cy="28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200" b="1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平板</a:t>
            </a:r>
            <a:endParaRPr/>
          </a:p>
        </p:txBody>
      </p:sp>
      <p:sp>
        <p:nvSpPr>
          <p:cNvPr id="341" name="Google Shape;341;p30"/>
          <p:cNvSpPr txBox="1"/>
          <p:nvPr/>
        </p:nvSpPr>
        <p:spPr>
          <a:xfrm>
            <a:off x="8754310" y="2017108"/>
            <a:ext cx="683321" cy="31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</a:pPr>
            <a:r>
              <a:rPr lang="zh-TW" sz="1200" b="1">
                <a:solidFill>
                  <a:srgbClr val="FFD9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手機</a:t>
            </a:r>
            <a:endParaRPr/>
          </a:p>
        </p:txBody>
      </p:sp>
      <p:pic>
        <p:nvPicPr>
          <p:cNvPr id="342" name="Google Shape;342;p30"/>
          <p:cNvPicPr preferRelativeResize="0"/>
          <p:nvPr/>
        </p:nvPicPr>
        <p:blipFill rotWithShape="1">
          <a:blip r:embed="rId6">
            <a:alphaModFix/>
          </a:blip>
          <a:srcRect t="29249" b="5423"/>
          <a:stretch/>
        </p:blipFill>
        <p:spPr>
          <a:xfrm>
            <a:off x="7939668" y="3665674"/>
            <a:ext cx="1626218" cy="28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 rotWithShape="1">
          <a:blip r:embed="rId7">
            <a:alphaModFix/>
          </a:blip>
          <a:srcRect t="33537"/>
          <a:stretch/>
        </p:blipFill>
        <p:spPr>
          <a:xfrm>
            <a:off x="5395607" y="3665674"/>
            <a:ext cx="2108176" cy="290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 rotWithShape="1">
          <a:blip r:embed="rId8">
            <a:alphaModFix/>
          </a:blip>
          <a:srcRect t="47956"/>
          <a:stretch/>
        </p:blipFill>
        <p:spPr>
          <a:xfrm>
            <a:off x="832537" y="3777630"/>
            <a:ext cx="3520003" cy="27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/>
          <p:nvPr/>
        </p:nvSpPr>
        <p:spPr>
          <a:xfrm>
            <a:off x="6181752" y="2364016"/>
            <a:ext cx="203698" cy="203698"/>
          </a:xfrm>
          <a:prstGeom prst="ellipse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346" name="Google Shape;346;p30"/>
          <p:cNvCxnSpPr/>
          <p:nvPr/>
        </p:nvCxnSpPr>
        <p:spPr>
          <a:xfrm>
            <a:off x="6385450" y="3160159"/>
            <a:ext cx="0" cy="42660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" name="Google Shape;347;p30"/>
          <p:cNvCxnSpPr/>
          <p:nvPr/>
        </p:nvCxnSpPr>
        <p:spPr>
          <a:xfrm>
            <a:off x="8349767" y="3147972"/>
            <a:ext cx="0" cy="42660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8" name="Google Shape;348;p30"/>
          <p:cNvSpPr txBox="1"/>
          <p:nvPr/>
        </p:nvSpPr>
        <p:spPr>
          <a:xfrm>
            <a:off x="479371" y="1004136"/>
            <a:ext cx="2973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FFD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到漢堡選單前有兩段式調整</a:t>
            </a:r>
            <a:endParaRPr sz="1600" b="1">
              <a:solidFill>
                <a:srgbClr val="FFD96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FFD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（間距，字大小）避免擠壓到logo跟會員</a:t>
            </a:r>
            <a:endParaRPr sz="1600" b="1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349" name="Google Shape;349;p30"/>
          <p:cNvCxnSpPr/>
          <p:nvPr/>
        </p:nvCxnSpPr>
        <p:spPr>
          <a:xfrm>
            <a:off x="2229289" y="2001057"/>
            <a:ext cx="0" cy="426609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0" name="Google Shape;350;p30"/>
          <p:cNvSpPr/>
          <p:nvPr/>
        </p:nvSpPr>
        <p:spPr>
          <a:xfrm>
            <a:off x="2147250" y="2345251"/>
            <a:ext cx="164100" cy="16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7857625" y="2345251"/>
            <a:ext cx="164100" cy="164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2" name="Google Shape;346;p30">
            <a:extLst>
              <a:ext uri="{FF2B5EF4-FFF2-40B4-BE49-F238E27FC236}">
                <a16:creationId xmlns:a16="http://schemas.microsoft.com/office/drawing/2014/main" id="{C88B9D73-61E8-830B-FE2A-2E5FCDE498FA}"/>
              </a:ext>
            </a:extLst>
          </p:cNvPr>
          <p:cNvCxnSpPr/>
          <p:nvPr/>
        </p:nvCxnSpPr>
        <p:spPr>
          <a:xfrm>
            <a:off x="2311350" y="3416353"/>
            <a:ext cx="0" cy="42660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432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9E2D81B1-70D7-848B-84E3-BD3DC4FF7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>
            <a:extLst>
              <a:ext uri="{FF2B5EF4-FFF2-40B4-BE49-F238E27FC236}">
                <a16:creationId xmlns:a16="http://schemas.microsoft.com/office/drawing/2014/main" id="{CEB89B76-2698-67AD-4249-AD43B3CABFB3}"/>
              </a:ext>
            </a:extLst>
          </p:cNvPr>
          <p:cNvSpPr/>
          <p:nvPr/>
        </p:nvSpPr>
        <p:spPr>
          <a:xfrm>
            <a:off x="394425" y="1780450"/>
            <a:ext cx="3382200" cy="3382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2" name="Google Shape;392;p33">
            <a:extLst>
              <a:ext uri="{FF2B5EF4-FFF2-40B4-BE49-F238E27FC236}">
                <a16:creationId xmlns:a16="http://schemas.microsoft.com/office/drawing/2014/main" id="{83FD1CD7-FC89-88AB-B155-BCAFB532B9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情境設計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－顧客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003E796-6E36-468C-574B-12052A14667D}"/>
              </a:ext>
            </a:extLst>
          </p:cNvPr>
          <p:cNvGrpSpPr/>
          <p:nvPr/>
        </p:nvGrpSpPr>
        <p:grpSpPr>
          <a:xfrm>
            <a:off x="3404225" y="1311075"/>
            <a:ext cx="6457759" cy="1608154"/>
            <a:chOff x="3404225" y="1311075"/>
            <a:chExt cx="6457759" cy="1608154"/>
          </a:xfrm>
        </p:grpSpPr>
        <p:sp>
          <p:nvSpPr>
            <p:cNvPr id="390" name="Google Shape;390;p33">
              <a:extLst>
                <a:ext uri="{FF2B5EF4-FFF2-40B4-BE49-F238E27FC236}">
                  <a16:creationId xmlns:a16="http://schemas.microsoft.com/office/drawing/2014/main" id="{175FB440-7FF0-FA95-9A41-29EBF8CBCB0D}"/>
                </a:ext>
              </a:extLst>
            </p:cNvPr>
            <p:cNvSpPr/>
            <p:nvPr/>
          </p:nvSpPr>
          <p:spPr>
            <a:xfrm>
              <a:off x="3404225" y="1566600"/>
              <a:ext cx="5869200" cy="116670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393" name="Google Shape;393;p33">
              <a:extLst>
                <a:ext uri="{FF2B5EF4-FFF2-40B4-BE49-F238E27FC236}">
                  <a16:creationId xmlns:a16="http://schemas.microsoft.com/office/drawing/2014/main" id="{F26DDADE-61D8-D452-094B-D03CF012EAA0}"/>
                </a:ext>
              </a:extLst>
            </p:cNvPr>
            <p:cNvSpPr txBox="1"/>
            <p:nvPr/>
          </p:nvSpPr>
          <p:spPr>
            <a:xfrm>
              <a:off x="3813384" y="1623229"/>
              <a:ext cx="6048600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客人Ｂ是一個想要吃火鍋的客人，</a:t>
              </a:r>
              <a:endParaRPr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他上網找到一家火鍋店</a:t>
              </a:r>
              <a:endParaRPr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並藉由</a:t>
              </a:r>
              <a:r>
                <a:rPr lang="zh-TW" sz="20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火鍋首頁</a:t>
              </a: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確認店家今天有營業</a:t>
              </a:r>
              <a:endParaRPr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394" name="Google Shape;394;p33">
              <a:extLst>
                <a:ext uri="{FF2B5EF4-FFF2-40B4-BE49-F238E27FC236}">
                  <a16:creationId xmlns:a16="http://schemas.microsoft.com/office/drawing/2014/main" id="{2192BE2D-2D23-156C-A536-180C65B528F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06700" y="1311075"/>
              <a:ext cx="1166725" cy="1166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p33">
            <a:extLst>
              <a:ext uri="{FF2B5EF4-FFF2-40B4-BE49-F238E27FC236}">
                <a16:creationId xmlns:a16="http://schemas.microsoft.com/office/drawing/2014/main" id="{514448AF-E5DA-504E-5C1B-5BFC02BCA40D}"/>
              </a:ext>
            </a:extLst>
          </p:cNvPr>
          <p:cNvSpPr/>
          <p:nvPr/>
        </p:nvSpPr>
        <p:spPr>
          <a:xfrm rot="6327909">
            <a:off x="2501047" y="1249271"/>
            <a:ext cx="358895" cy="104839"/>
          </a:xfrm>
          <a:prstGeom prst="rect">
            <a:avLst/>
          </a:prstGeom>
          <a:solidFill>
            <a:srgbClr val="FFD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8" name="Google Shape;398;p33">
            <a:extLst>
              <a:ext uri="{FF2B5EF4-FFF2-40B4-BE49-F238E27FC236}">
                <a16:creationId xmlns:a16="http://schemas.microsoft.com/office/drawing/2014/main" id="{911E3082-C064-D273-30A7-CCE68BE31649}"/>
              </a:ext>
            </a:extLst>
          </p:cNvPr>
          <p:cNvSpPr/>
          <p:nvPr/>
        </p:nvSpPr>
        <p:spPr>
          <a:xfrm rot="7451524">
            <a:off x="2751811" y="1382375"/>
            <a:ext cx="360874" cy="104193"/>
          </a:xfrm>
          <a:prstGeom prst="rect">
            <a:avLst/>
          </a:prstGeom>
          <a:solidFill>
            <a:srgbClr val="FFD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9" name="Google Shape;399;p33">
            <a:extLst>
              <a:ext uri="{FF2B5EF4-FFF2-40B4-BE49-F238E27FC236}">
                <a16:creationId xmlns:a16="http://schemas.microsoft.com/office/drawing/2014/main" id="{7347AEF3-7D21-841D-E5FB-72ABF3D9EEFE}"/>
              </a:ext>
            </a:extLst>
          </p:cNvPr>
          <p:cNvSpPr/>
          <p:nvPr/>
        </p:nvSpPr>
        <p:spPr>
          <a:xfrm rot="8970424">
            <a:off x="2957025" y="1595868"/>
            <a:ext cx="381923" cy="99767"/>
          </a:xfrm>
          <a:prstGeom prst="rect">
            <a:avLst/>
          </a:prstGeom>
          <a:solidFill>
            <a:srgbClr val="FFD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C3D53EF-498E-5EF9-3C7D-2057253D60FC}"/>
              </a:ext>
            </a:extLst>
          </p:cNvPr>
          <p:cNvGrpSpPr/>
          <p:nvPr/>
        </p:nvGrpSpPr>
        <p:grpSpPr>
          <a:xfrm>
            <a:off x="3642374" y="3397683"/>
            <a:ext cx="6302564" cy="1543476"/>
            <a:chOff x="3642374" y="3397683"/>
            <a:chExt cx="6302564" cy="1543476"/>
          </a:xfrm>
        </p:grpSpPr>
        <p:sp>
          <p:nvSpPr>
            <p:cNvPr id="396" name="Google Shape;396;p33">
              <a:extLst>
                <a:ext uri="{FF2B5EF4-FFF2-40B4-BE49-F238E27FC236}">
                  <a16:creationId xmlns:a16="http://schemas.microsoft.com/office/drawing/2014/main" id="{018A4D16-2EDF-2B08-CD45-2901730527C4}"/>
                </a:ext>
              </a:extLst>
            </p:cNvPr>
            <p:cNvSpPr txBox="1"/>
            <p:nvPr/>
          </p:nvSpPr>
          <p:spPr>
            <a:xfrm>
              <a:off x="3896338" y="3645159"/>
              <a:ext cx="6048600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他從官網的</a:t>
              </a:r>
              <a:r>
                <a:rPr lang="zh-TW" sz="2000" b="1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門市介紹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中了解可以用餐的分店。</a:t>
              </a:r>
            </a:p>
          </p:txBody>
        </p:sp>
        <p:sp>
          <p:nvSpPr>
            <p:cNvPr id="2" name="Google Shape;401;p33">
              <a:extLst>
                <a:ext uri="{FF2B5EF4-FFF2-40B4-BE49-F238E27FC236}">
                  <a16:creationId xmlns:a16="http://schemas.microsoft.com/office/drawing/2014/main" id="{37635A46-C8DF-216D-3575-C3877312116E}"/>
                </a:ext>
              </a:extLst>
            </p:cNvPr>
            <p:cNvSpPr/>
            <p:nvPr/>
          </p:nvSpPr>
          <p:spPr>
            <a:xfrm>
              <a:off x="3642374" y="3397683"/>
              <a:ext cx="5869200" cy="96800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pic>
          <p:nvPicPr>
            <p:cNvPr id="400" name="Google Shape;400;p33">
              <a:extLst>
                <a:ext uri="{FF2B5EF4-FFF2-40B4-BE49-F238E27FC236}">
                  <a16:creationId xmlns:a16="http://schemas.microsoft.com/office/drawing/2014/main" id="{C2BCD3A4-64CC-1AA7-A49C-93E0CD16C97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62771" y="3907263"/>
              <a:ext cx="968000" cy="96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3BF37BE-D4A4-505D-12DF-0597AF9A959B}"/>
              </a:ext>
            </a:extLst>
          </p:cNvPr>
          <p:cNvGrpSpPr/>
          <p:nvPr/>
        </p:nvGrpSpPr>
        <p:grpSpPr>
          <a:xfrm>
            <a:off x="2778300" y="4971525"/>
            <a:ext cx="6584834" cy="1802791"/>
            <a:chOff x="2778300" y="4971525"/>
            <a:chExt cx="6584834" cy="1802791"/>
          </a:xfrm>
        </p:grpSpPr>
        <p:sp>
          <p:nvSpPr>
            <p:cNvPr id="3" name="Google Shape;401;p33">
              <a:extLst>
                <a:ext uri="{FF2B5EF4-FFF2-40B4-BE49-F238E27FC236}">
                  <a16:creationId xmlns:a16="http://schemas.microsoft.com/office/drawing/2014/main" id="{80235689-CC23-DC48-A2E9-1B7F7CEE4121}"/>
                </a:ext>
              </a:extLst>
            </p:cNvPr>
            <p:cNvSpPr/>
            <p:nvPr/>
          </p:nvSpPr>
          <p:spPr>
            <a:xfrm>
              <a:off x="2778300" y="4971525"/>
              <a:ext cx="6207148" cy="96810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6" name="Google Shape;402;p33">
              <a:extLst>
                <a:ext uri="{FF2B5EF4-FFF2-40B4-BE49-F238E27FC236}">
                  <a16:creationId xmlns:a16="http://schemas.microsoft.com/office/drawing/2014/main" id="{A35A4D09-274F-0424-DBA1-6C6FA62CE1BC}"/>
                </a:ext>
              </a:extLst>
            </p:cNvPr>
            <p:cNvSpPr txBox="1"/>
            <p:nvPr/>
          </p:nvSpPr>
          <p:spPr>
            <a:xfrm>
              <a:off x="3314534" y="5219254"/>
              <a:ext cx="6048600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並且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決定</a:t>
              </a:r>
              <a:r>
                <a:rPr lang="zh-TW" altLang="en-US" sz="2000" b="1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註冊會員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，</a:t>
              </a: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使用官網的功能進行</a:t>
              </a:r>
              <a:r>
                <a:rPr lang="zh-TW" sz="20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訂位</a:t>
              </a: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endParaRPr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7" name="Google Shape;403;p33">
              <a:extLst>
                <a:ext uri="{FF2B5EF4-FFF2-40B4-BE49-F238E27FC236}">
                  <a16:creationId xmlns:a16="http://schemas.microsoft.com/office/drawing/2014/main" id="{A588D8D8-3737-C3F0-A1C8-5317E756722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54973" y="5865416"/>
              <a:ext cx="908900" cy="90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405;p33">
              <a:extLst>
                <a:ext uri="{FF2B5EF4-FFF2-40B4-BE49-F238E27FC236}">
                  <a16:creationId xmlns:a16="http://schemas.microsoft.com/office/drawing/2014/main" id="{41E1BB09-4B94-42A5-F8A0-EA18FA77E0BC}"/>
                </a:ext>
              </a:extLst>
            </p:cNvPr>
            <p:cNvSpPr/>
            <p:nvPr/>
          </p:nvSpPr>
          <p:spPr>
            <a:xfrm>
              <a:off x="7034136" y="5653454"/>
              <a:ext cx="719100" cy="734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9" name="Google Shape;406;p33">
              <a:extLst>
                <a:ext uri="{FF2B5EF4-FFF2-40B4-BE49-F238E27FC236}">
                  <a16:creationId xmlns:a16="http://schemas.microsoft.com/office/drawing/2014/main" id="{A796568B-F289-C985-8970-0364041C734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1457" y="5727717"/>
              <a:ext cx="559850" cy="559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4" name="Google Shape;404;p33" title="Receipt-pana.png">
            <a:extLst>
              <a:ext uri="{FF2B5EF4-FFF2-40B4-BE49-F238E27FC236}">
                <a16:creationId xmlns:a16="http://schemas.microsoft.com/office/drawing/2014/main" id="{FF3879BF-7A47-734D-F7F7-47D78AFE56F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-4289" t="9431" r="51001" b="29995"/>
          <a:stretch/>
        </p:blipFill>
        <p:spPr>
          <a:xfrm>
            <a:off x="394425" y="1566600"/>
            <a:ext cx="3868400" cy="439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2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>
            <a:spLocks noGrp="1"/>
          </p:cNvSpPr>
          <p:nvPr>
            <p:ph type="title"/>
          </p:nvPr>
        </p:nvSpPr>
        <p:spPr>
          <a:xfrm>
            <a:off x="560997" y="13902"/>
            <a:ext cx="8784006" cy="68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門市資訊</a:t>
            </a:r>
            <a:endParaRPr/>
          </a:p>
        </p:txBody>
      </p:sp>
      <p:pic>
        <p:nvPicPr>
          <p:cNvPr id="497" name="Google Shape;497;p40" descr="一張含有 文字, 螢幕擷取畫面 的圖片&#10;&#10;AI 產生的內容可能不正確。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434" y="697122"/>
            <a:ext cx="8836425" cy="332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 descr="一張含有 文字, 地圖, 字型, 螢幕擷取畫面 的圖片&#10;&#10;AI 產生的內容可能不正確。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8186" y="4103821"/>
            <a:ext cx="2696572" cy="2016348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0"/>
          <p:cNvSpPr txBox="1"/>
          <p:nvPr/>
        </p:nvSpPr>
        <p:spPr>
          <a:xfrm>
            <a:off x="116448" y="6118393"/>
            <a:ext cx="52494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滑鼠懸停效果 點擊跳轉至GoogleMaps</a:t>
            </a:r>
            <a:endParaRPr/>
          </a:p>
        </p:txBody>
      </p:sp>
      <p:cxnSp>
        <p:nvCxnSpPr>
          <p:cNvPr id="500" name="Google Shape;500;p40"/>
          <p:cNvCxnSpPr/>
          <p:nvPr/>
        </p:nvCxnSpPr>
        <p:spPr>
          <a:xfrm flipH="1">
            <a:off x="5753562" y="3625849"/>
            <a:ext cx="1028007" cy="1268512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1" name="Google Shape;501;p40"/>
          <p:cNvSpPr txBox="1"/>
          <p:nvPr/>
        </p:nvSpPr>
        <p:spPr>
          <a:xfrm>
            <a:off x="4086296" y="4705961"/>
            <a:ext cx="218413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未登入</a:t>
            </a: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跳轉至會員登入</a:t>
            </a:r>
            <a:endParaRPr/>
          </a:p>
        </p:txBody>
      </p:sp>
      <p:cxnSp>
        <p:nvCxnSpPr>
          <p:cNvPr id="502" name="Google Shape;502;p40"/>
          <p:cNvCxnSpPr/>
          <p:nvPr/>
        </p:nvCxnSpPr>
        <p:spPr>
          <a:xfrm>
            <a:off x="6782830" y="3589520"/>
            <a:ext cx="20356" cy="158230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3" name="Google Shape;503;p40"/>
          <p:cNvSpPr txBox="1"/>
          <p:nvPr/>
        </p:nvSpPr>
        <p:spPr>
          <a:xfrm>
            <a:off x="5991581" y="5283643"/>
            <a:ext cx="176146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已登入</a:t>
            </a: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開啟表單</a:t>
            </a:r>
            <a:endParaRPr/>
          </a:p>
        </p:txBody>
      </p:sp>
      <p:cxnSp>
        <p:nvCxnSpPr>
          <p:cNvPr id="504" name="Google Shape;504;p40"/>
          <p:cNvCxnSpPr/>
          <p:nvPr/>
        </p:nvCxnSpPr>
        <p:spPr>
          <a:xfrm>
            <a:off x="8145603" y="3613372"/>
            <a:ext cx="592543" cy="1057521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05" name="Google Shape;505;p40"/>
          <p:cNvSpPr txBox="1"/>
          <p:nvPr/>
        </p:nvSpPr>
        <p:spPr>
          <a:xfrm>
            <a:off x="7469733" y="4711149"/>
            <a:ext cx="24409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跳轉至點餐頁面</a:t>
            </a:r>
            <a:endParaRPr/>
          </a:p>
        </p:txBody>
      </p:sp>
      <p:cxnSp>
        <p:nvCxnSpPr>
          <p:cNvPr id="506" name="Google Shape;506;p40"/>
          <p:cNvCxnSpPr/>
          <p:nvPr/>
        </p:nvCxnSpPr>
        <p:spPr>
          <a:xfrm>
            <a:off x="2526929" y="2891715"/>
            <a:ext cx="158942" cy="2394411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507" name="Google Shape;507;p40"/>
          <p:cNvSpPr txBox="1"/>
          <p:nvPr/>
        </p:nvSpPr>
        <p:spPr>
          <a:xfrm>
            <a:off x="4591065" y="1035053"/>
            <a:ext cx="47926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讀取DB方式顯示文字圖片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頁面設計-訂位表單</a:t>
            </a:r>
            <a:endParaRPr/>
          </a:p>
        </p:txBody>
      </p:sp>
      <p:pic>
        <p:nvPicPr>
          <p:cNvPr id="513" name="Google Shape;513;p41" descr="一張含有 文字, 螢幕擷取畫面, 數字, 字型 的圖片&#10;&#10;AI 產生的內容可能不正確。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726" y="763325"/>
            <a:ext cx="3132151" cy="39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1" descr="一張含有 文字, 螢幕擷取畫面, 字型, 數字 的圖片&#10;&#10;AI 產生的內容可能不正確。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6363" y="717936"/>
            <a:ext cx="2935525" cy="245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 descr="一張含有 文字, 螢幕擷取畫面, 標誌, 作業系統 的圖片&#10;&#10;AI 產生的內容可能不正確。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75026" y="2704437"/>
            <a:ext cx="2793059" cy="184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1" descr="一張含有 文字, 螢幕擷取畫面, 字型, 標誌 的圖片&#10;&#10;AI 產生的內容可能不正確。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70186" y="720337"/>
            <a:ext cx="2790823" cy="182731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1"/>
          <p:cNvSpPr txBox="1"/>
          <p:nvPr/>
        </p:nvSpPr>
        <p:spPr>
          <a:xfrm>
            <a:off x="121498" y="4900499"/>
            <a:ext cx="35189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欄位必須填寫才可以送出表單</a:t>
            </a: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19" name="Google Shape;519;p41"/>
          <p:cNvSpPr txBox="1"/>
          <p:nvPr/>
        </p:nvSpPr>
        <p:spPr>
          <a:xfrm>
            <a:off x="3814452" y="3394938"/>
            <a:ext cx="279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客滿日期無法選擇</a:t>
            </a:r>
            <a:endParaRPr sz="2400" b="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20" name="Google Shape;520;p41"/>
          <p:cNvSpPr txBox="1"/>
          <p:nvPr/>
        </p:nvSpPr>
        <p:spPr>
          <a:xfrm>
            <a:off x="6751900" y="4706350"/>
            <a:ext cx="298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表單確認及成功提示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21" name="Google Shape;521;p41"/>
          <p:cNvSpPr txBox="1"/>
          <p:nvPr/>
        </p:nvSpPr>
        <p:spPr>
          <a:xfrm>
            <a:off x="8002550" y="5350425"/>
            <a:ext cx="2139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訂位成功!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資料庫儲存</a:t>
            </a:r>
            <a:endParaRPr sz="24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訂位資訊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22" name="Google Shape;522;p41"/>
          <p:cNvSpPr/>
          <p:nvPr/>
        </p:nvSpPr>
        <p:spPr>
          <a:xfrm>
            <a:off x="4433793" y="5667204"/>
            <a:ext cx="617323" cy="19682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23" name="Google Shape;523;p41"/>
          <p:cNvSpPr/>
          <p:nvPr/>
        </p:nvSpPr>
        <p:spPr>
          <a:xfrm>
            <a:off x="4436950" y="5861975"/>
            <a:ext cx="617323" cy="19682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24" name="Google Shape;524;p41"/>
          <p:cNvSpPr/>
          <p:nvPr/>
        </p:nvSpPr>
        <p:spPr>
          <a:xfrm>
            <a:off x="4437050" y="6056746"/>
            <a:ext cx="617323" cy="19682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4437157" y="6090330"/>
            <a:ext cx="26321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26" name="Google Shape;526;p41"/>
          <p:cNvSpPr txBox="1"/>
          <p:nvPr/>
        </p:nvSpPr>
        <p:spPr>
          <a:xfrm>
            <a:off x="4430193" y="5823800"/>
            <a:ext cx="26321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27" name="Google Shape;527;p41"/>
          <p:cNvSpPr txBox="1"/>
          <p:nvPr/>
        </p:nvSpPr>
        <p:spPr>
          <a:xfrm>
            <a:off x="4430292" y="5588025"/>
            <a:ext cx="26321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4588FA-130B-FC7B-CA9A-9960B58DF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7" y="5459702"/>
            <a:ext cx="7906853" cy="94310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6775" y="838240"/>
            <a:ext cx="3603906" cy="430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24A8A3E-194F-428A-9116-52AE820924D6}"/>
              </a:ext>
            </a:extLst>
          </p:cNvPr>
          <p:cNvSpPr/>
          <p:nvPr/>
        </p:nvSpPr>
        <p:spPr>
          <a:xfrm>
            <a:off x="7334250" y="4095750"/>
            <a:ext cx="2476431" cy="25527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8" name="Google Shape;728;p59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頁面設計-會員專區</a:t>
            </a:r>
            <a:endParaRPr/>
          </a:p>
        </p:txBody>
      </p:sp>
      <p:pic>
        <p:nvPicPr>
          <p:cNvPr id="729" name="Google Shape;729;p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58532" y="847165"/>
            <a:ext cx="5926247" cy="4172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3647" y="4250605"/>
            <a:ext cx="2273821" cy="224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02326" y="5219292"/>
            <a:ext cx="256222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9"/>
          <p:cNvSpPr txBox="1"/>
          <p:nvPr/>
        </p:nvSpPr>
        <p:spPr>
          <a:xfrm>
            <a:off x="158532" y="5296262"/>
            <a:ext cx="648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會員註冊輸入有做防呆</a:t>
            </a:r>
            <a:r>
              <a:rPr lang="zh-TW" altLang="en-US" sz="2400" b="1" i="0" u="none" strike="noStrike" cap="none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機制</a:t>
            </a:r>
            <a:r>
              <a:rPr lang="zh-TW" sz="2400" b="1" i="0" u="none" strike="noStrike" cap="none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endParaRPr sz="2400" b="1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FDB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1.需要每個欄位都有輸入後才能建立會員資料</a:t>
            </a:r>
            <a:endParaRPr sz="1600" b="1" dirty="0">
              <a:solidFill>
                <a:srgbClr val="FFDB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FDB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2.使用者輸入電子郵件時會判斷是否有包含@</a:t>
            </a:r>
            <a:endParaRPr sz="1600" b="1" dirty="0">
              <a:solidFill>
                <a:srgbClr val="FFDB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FDB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3.送出資料時會去資料庫比對此email 是否已經註冊過了</a:t>
            </a:r>
            <a:endParaRPr sz="1600" b="1" dirty="0">
              <a:solidFill>
                <a:srgbClr val="FFDB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35814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0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頁面設計-會員專區</a:t>
            </a:r>
            <a:endParaRPr/>
          </a:p>
        </p:txBody>
      </p:sp>
      <p:sp>
        <p:nvSpPr>
          <p:cNvPr id="739" name="Google Shape;739;p60"/>
          <p:cNvSpPr txBox="1"/>
          <p:nvPr/>
        </p:nvSpPr>
        <p:spPr>
          <a:xfrm>
            <a:off x="466525" y="5184412"/>
            <a:ext cx="648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會員登入畫面：</a:t>
            </a:r>
            <a:endParaRPr sz="2400" b="1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DB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1.可以從此頁面連結到註冊頁面</a:t>
            </a:r>
            <a:endParaRPr sz="1800" b="1">
              <a:solidFill>
                <a:srgbClr val="FFDB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FFDB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2.密碼輸入錯誤時會跳出提示訊息</a:t>
            </a:r>
            <a:endParaRPr sz="1800" b="1">
              <a:solidFill>
                <a:srgbClr val="FFDB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40" name="Google Shape;740;p6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010" b="37714"/>
          <a:stretch/>
        </p:blipFill>
        <p:spPr>
          <a:xfrm>
            <a:off x="214437" y="946946"/>
            <a:ext cx="6984776" cy="259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6591" y="2990106"/>
            <a:ext cx="4267200" cy="3571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48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1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頁面設計-會員專區</a:t>
            </a:r>
            <a:endParaRPr/>
          </a:p>
        </p:txBody>
      </p:sp>
      <p:sp>
        <p:nvSpPr>
          <p:cNvPr id="747" name="Google Shape;747;p61"/>
          <p:cNvSpPr txBox="1"/>
          <p:nvPr/>
        </p:nvSpPr>
        <p:spPr>
          <a:xfrm>
            <a:off x="179859" y="5943600"/>
            <a:ext cx="648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rgbClr val="FFDB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在會員專區頁面可以修改會員資料，修改完成送出之後會在會員專區的頁面中呈現</a:t>
            </a:r>
            <a:endParaRPr sz="1600" b="1" dirty="0">
              <a:solidFill>
                <a:srgbClr val="FFDB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48" name="Google Shape;748;p61"/>
          <p:cNvPicPr preferRelativeResize="0"/>
          <p:nvPr/>
        </p:nvPicPr>
        <p:blipFill rotWithShape="1">
          <a:blip r:embed="rId3">
            <a:alphaModFix/>
          </a:blip>
          <a:srcRect t="8647" r="213" b="24154"/>
          <a:stretch/>
        </p:blipFill>
        <p:spPr>
          <a:xfrm>
            <a:off x="179859" y="914400"/>
            <a:ext cx="9093621" cy="32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8154" b="41696"/>
          <a:stretch/>
        </p:blipFill>
        <p:spPr>
          <a:xfrm>
            <a:off x="2957389" y="3888577"/>
            <a:ext cx="6768752" cy="1909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35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6F934B4-3B6C-1117-87A7-458855EE6D8E}"/>
              </a:ext>
            </a:extLst>
          </p:cNvPr>
          <p:cNvSpPr txBox="1"/>
          <p:nvPr/>
        </p:nvSpPr>
        <p:spPr>
          <a:xfrm>
            <a:off x="3563539" y="1898079"/>
            <a:ext cx="274224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ts val="1950"/>
              </a:lnSpc>
            </a:pPr>
            <a:r>
              <a:rPr lang="zh-TW" altLang="en-US" sz="1300" b="1" spc="163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小組介紹</a:t>
            </a:r>
            <a:endParaRPr lang="ja-JP" altLang="en-US" sz="1300" b="1" spc="163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E7A81F-8960-1B25-67F5-A07E512573EA}"/>
              </a:ext>
            </a:extLst>
          </p:cNvPr>
          <p:cNvSpPr txBox="1"/>
          <p:nvPr/>
        </p:nvSpPr>
        <p:spPr>
          <a:xfrm>
            <a:off x="3873863" y="2540474"/>
            <a:ext cx="3003419" cy="39922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ts val="1950"/>
              </a:lnSpc>
            </a:pPr>
            <a:r>
              <a:rPr lang="zh-TW" altLang="en-US" sz="1300" b="1" spc="163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動機與目的</a:t>
            </a:r>
            <a:endParaRPr lang="en-US" altLang="ja-JP" sz="1300" b="1" spc="163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58910EDF-3B19-726D-3003-3AD181976FE0}"/>
              </a:ext>
            </a:extLst>
          </p:cNvPr>
          <p:cNvSpPr txBox="1"/>
          <p:nvPr/>
        </p:nvSpPr>
        <p:spPr>
          <a:xfrm>
            <a:off x="3993614" y="3187874"/>
            <a:ext cx="5548160" cy="39922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ts val="1950"/>
              </a:lnSpc>
            </a:pPr>
            <a:r>
              <a:rPr lang="zh-TW" altLang="en-US" sz="1300" b="1" spc="163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目標客群</a:t>
            </a:r>
            <a:endParaRPr lang="ja-JP" altLang="en-US" sz="1300" b="1" spc="163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26ED96-07E6-F270-D87E-06642754D627}"/>
              </a:ext>
            </a:extLst>
          </p:cNvPr>
          <p:cNvSpPr txBox="1"/>
          <p:nvPr/>
        </p:nvSpPr>
        <p:spPr>
          <a:xfrm>
            <a:off x="3900386" y="3874647"/>
            <a:ext cx="3238154" cy="39922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ts val="1950"/>
              </a:lnSpc>
            </a:pPr>
            <a:r>
              <a:rPr lang="zh-TW" altLang="en-US" sz="1300" b="1" spc="163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網頁架構圖</a:t>
            </a:r>
            <a:endParaRPr lang="ja-JP" altLang="en-US" sz="1300" b="1" spc="163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6F0CF46-3BE1-6328-FA99-F3F9BD18C98F}"/>
              </a:ext>
            </a:extLst>
          </p:cNvPr>
          <p:cNvSpPr txBox="1"/>
          <p:nvPr/>
        </p:nvSpPr>
        <p:spPr>
          <a:xfrm>
            <a:off x="3554342" y="4292690"/>
            <a:ext cx="3510719" cy="80692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ts val="1950"/>
              </a:lnSpc>
            </a:pPr>
            <a:r>
              <a:rPr lang="zh-TW" altLang="en-US" sz="1300" b="1" spc="163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lang="ja-JP" altLang="en-US" sz="1300" b="1" spc="163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2C859416-0756-1AE2-1316-BBD4EB823BF3}"/>
              </a:ext>
            </a:extLst>
          </p:cNvPr>
          <p:cNvSpPr>
            <a:spLocks noChangeAspect="1"/>
          </p:cNvSpPr>
          <p:nvPr/>
        </p:nvSpPr>
        <p:spPr>
          <a:xfrm>
            <a:off x="5856208" y="209564"/>
            <a:ext cx="1822972" cy="1822972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94732554-3D93-C342-076E-8A42E975B8DF}"/>
              </a:ext>
            </a:extLst>
          </p:cNvPr>
          <p:cNvSpPr>
            <a:spLocks noChangeAspect="1"/>
          </p:cNvSpPr>
          <p:nvPr/>
        </p:nvSpPr>
        <p:spPr>
          <a:xfrm>
            <a:off x="-169887" y="1583574"/>
            <a:ext cx="3607663" cy="360766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226A69AA-8F0A-83C3-6562-7BA1100E9C77}"/>
              </a:ext>
            </a:extLst>
          </p:cNvPr>
          <p:cNvSpPr>
            <a:spLocks noChangeAspect="1"/>
          </p:cNvSpPr>
          <p:nvPr/>
        </p:nvSpPr>
        <p:spPr>
          <a:xfrm>
            <a:off x="3204957" y="1963221"/>
            <a:ext cx="304082" cy="3040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6F45DFED-3C5D-DBB6-D7B0-DDDF3C90D903}"/>
              </a:ext>
            </a:extLst>
          </p:cNvPr>
          <p:cNvSpPr>
            <a:spLocks noChangeAspect="1"/>
          </p:cNvSpPr>
          <p:nvPr/>
        </p:nvSpPr>
        <p:spPr>
          <a:xfrm>
            <a:off x="3524460" y="2585136"/>
            <a:ext cx="304082" cy="304082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 b="1">
              <a:solidFill>
                <a:srgbClr val="FEC6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4831E0F2-7F72-0F0F-3489-4A795E4955F5}"/>
              </a:ext>
            </a:extLst>
          </p:cNvPr>
          <p:cNvSpPr>
            <a:spLocks noChangeAspect="1"/>
          </p:cNvSpPr>
          <p:nvPr/>
        </p:nvSpPr>
        <p:spPr>
          <a:xfrm>
            <a:off x="3656609" y="3226087"/>
            <a:ext cx="304082" cy="304082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20EF65E-1969-ABDC-6481-6619F431E6DC}"/>
              </a:ext>
            </a:extLst>
          </p:cNvPr>
          <p:cNvSpPr txBox="1"/>
          <p:nvPr/>
        </p:nvSpPr>
        <p:spPr>
          <a:xfrm>
            <a:off x="3211609" y="1912303"/>
            <a:ext cx="30408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10319">
              <a:lnSpc>
                <a:spcPts val="1950"/>
              </a:lnSpc>
            </a:pPr>
            <a:r>
              <a:rPr lang="en-US" altLang="ja-JP" sz="1625" b="1">
                <a:latin typeface="微軟正黑體" panose="020B0604030504040204" pitchFamily="34" charset="-120"/>
                <a:ea typeface="微軟正黑體" panose="020B0604030504040204" pitchFamily="34" charset="-120"/>
                <a:cs typeface="メイリオ"/>
              </a:rPr>
              <a:t>1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EC7F304-DB3F-2FE6-721B-A5F39772D2B2}"/>
              </a:ext>
            </a:extLst>
          </p:cNvPr>
          <p:cNvSpPr txBox="1"/>
          <p:nvPr/>
        </p:nvSpPr>
        <p:spPr>
          <a:xfrm>
            <a:off x="3538062" y="2514500"/>
            <a:ext cx="30408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10319">
              <a:lnSpc>
                <a:spcPts val="1950"/>
              </a:lnSpc>
            </a:pPr>
            <a:r>
              <a:rPr lang="en-US" altLang="ja-JP" sz="1625" b="1">
                <a:latin typeface="微軟正黑體" panose="020B0604030504040204" pitchFamily="34" charset="-120"/>
                <a:ea typeface="微軟正黑體" panose="020B0604030504040204" pitchFamily="34" charset="-120"/>
                <a:cs typeface="メイリオ"/>
              </a:rPr>
              <a:t>2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C11724E-ACEA-664E-5AAA-3A795F19DAEE}"/>
              </a:ext>
            </a:extLst>
          </p:cNvPr>
          <p:cNvSpPr txBox="1"/>
          <p:nvPr/>
        </p:nvSpPr>
        <p:spPr>
          <a:xfrm>
            <a:off x="3665420" y="3161108"/>
            <a:ext cx="30408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10319">
              <a:lnSpc>
                <a:spcPts val="1950"/>
              </a:lnSpc>
            </a:pPr>
            <a:r>
              <a:rPr lang="en-US" altLang="ja-JP" sz="1625" b="1">
                <a:latin typeface="微軟正黑體" panose="020B0604030504040204" pitchFamily="34" charset="-120"/>
                <a:ea typeface="微軟正黑體" panose="020B0604030504040204" pitchFamily="34" charset="-120"/>
                <a:cs typeface="メイリオ"/>
              </a:rPr>
              <a:t>3</a:t>
            </a: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44514C84-B49F-394B-CCCE-33E08F878156}"/>
              </a:ext>
            </a:extLst>
          </p:cNvPr>
          <p:cNvSpPr>
            <a:spLocks noChangeAspect="1"/>
          </p:cNvSpPr>
          <p:nvPr/>
        </p:nvSpPr>
        <p:spPr>
          <a:xfrm>
            <a:off x="3532784" y="3904989"/>
            <a:ext cx="304082" cy="304082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4A63A35-A6EA-EA8E-C8B2-C8D309F58E30}"/>
              </a:ext>
            </a:extLst>
          </p:cNvPr>
          <p:cNvSpPr txBox="1"/>
          <p:nvPr/>
        </p:nvSpPr>
        <p:spPr>
          <a:xfrm>
            <a:off x="3541595" y="3840010"/>
            <a:ext cx="30408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10319">
              <a:lnSpc>
                <a:spcPts val="1950"/>
              </a:lnSpc>
            </a:pPr>
            <a:r>
              <a:rPr lang="en-US" altLang="ja-JP" sz="1625" b="1">
                <a:latin typeface="微軟正黑體" panose="020B0604030504040204" pitchFamily="34" charset="-120"/>
                <a:ea typeface="微軟正黑體" panose="020B0604030504040204" pitchFamily="34" charset="-120"/>
                <a:cs typeface="メイリオ"/>
              </a:rPr>
              <a:t>4</a:t>
            </a: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BD8B1932-2882-7BD8-91F8-C6EA922733FE}"/>
              </a:ext>
            </a:extLst>
          </p:cNvPr>
          <p:cNvSpPr>
            <a:spLocks noChangeAspect="1"/>
          </p:cNvSpPr>
          <p:nvPr/>
        </p:nvSpPr>
        <p:spPr>
          <a:xfrm>
            <a:off x="3201057" y="4518058"/>
            <a:ext cx="304082" cy="304082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167BFB5-E622-64FD-4117-FECDF2F27F20}"/>
              </a:ext>
            </a:extLst>
          </p:cNvPr>
          <p:cNvSpPr txBox="1"/>
          <p:nvPr/>
        </p:nvSpPr>
        <p:spPr>
          <a:xfrm>
            <a:off x="3209868" y="4453080"/>
            <a:ext cx="30408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10319">
              <a:lnSpc>
                <a:spcPts val="1950"/>
              </a:lnSpc>
            </a:pPr>
            <a:r>
              <a:rPr lang="en-US" altLang="ja-JP" sz="1625" b="1">
                <a:latin typeface="微軟正黑體" panose="020B0604030504040204" pitchFamily="34" charset="-120"/>
                <a:ea typeface="微軟正黑體" panose="020B0604030504040204" pitchFamily="34" charset="-120"/>
                <a:cs typeface="メイリオ"/>
              </a:rPr>
              <a:t>5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CDAFD14-F56A-F524-B459-6027131EE13B}"/>
              </a:ext>
            </a:extLst>
          </p:cNvPr>
          <p:cNvSpPr/>
          <p:nvPr/>
        </p:nvSpPr>
        <p:spPr>
          <a:xfrm>
            <a:off x="6353603" y="1126264"/>
            <a:ext cx="893321" cy="361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zh-TW" altLang="en-US" sz="2600" b="1" spc="163">
                <a:solidFill>
                  <a:srgbClr val="3A3A3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ja-JP" altLang="en-US" sz="2600" b="1" spc="163">
              <a:solidFill>
                <a:srgbClr val="3A3A3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楕円 3">
            <a:extLst>
              <a:ext uri="{FF2B5EF4-FFF2-40B4-BE49-F238E27FC236}">
                <a16:creationId xmlns:a16="http://schemas.microsoft.com/office/drawing/2014/main" id="{00E68044-2FC4-03A6-547F-1BDE81813D23}"/>
              </a:ext>
            </a:extLst>
          </p:cNvPr>
          <p:cNvSpPr>
            <a:spLocks noChangeAspect="1"/>
          </p:cNvSpPr>
          <p:nvPr/>
        </p:nvSpPr>
        <p:spPr>
          <a:xfrm>
            <a:off x="5722974" y="2668416"/>
            <a:ext cx="3875120" cy="3875120"/>
          </a:xfrm>
          <a:prstGeom prst="ellipse">
            <a:avLst/>
          </a:prstGeom>
          <a:noFill/>
          <a:ln w="41275" cap="rnd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>
              <a:solidFill>
                <a:srgbClr val="FEC600"/>
              </a:solidFill>
            </a:endParaRPr>
          </a:p>
        </p:txBody>
      </p:sp>
      <p:sp>
        <p:nvSpPr>
          <p:cNvPr id="12" name="テキスト ボックス 20">
            <a:extLst>
              <a:ext uri="{FF2B5EF4-FFF2-40B4-BE49-F238E27FC236}">
                <a16:creationId xmlns:a16="http://schemas.microsoft.com/office/drawing/2014/main" id="{8D2C12C8-A92B-D0A0-ED3F-BEC40E392746}"/>
              </a:ext>
            </a:extLst>
          </p:cNvPr>
          <p:cNvSpPr txBox="1"/>
          <p:nvPr/>
        </p:nvSpPr>
        <p:spPr>
          <a:xfrm>
            <a:off x="3080922" y="4847431"/>
            <a:ext cx="3510719" cy="80692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ts val="1950"/>
              </a:lnSpc>
            </a:pPr>
            <a:r>
              <a:rPr lang="zh-TW" altLang="en-US" sz="1300" b="1" spc="163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視覺概念</a:t>
            </a:r>
            <a:endParaRPr lang="ja-JP" altLang="en-US" sz="1300" b="1" spc="163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楕円 33">
            <a:extLst>
              <a:ext uri="{FF2B5EF4-FFF2-40B4-BE49-F238E27FC236}">
                <a16:creationId xmlns:a16="http://schemas.microsoft.com/office/drawing/2014/main" id="{299DC0D5-6462-EF4D-2D5E-3DF338D740D9}"/>
              </a:ext>
            </a:extLst>
          </p:cNvPr>
          <p:cNvSpPr>
            <a:spLocks noChangeAspect="1"/>
          </p:cNvSpPr>
          <p:nvPr/>
        </p:nvSpPr>
        <p:spPr>
          <a:xfrm>
            <a:off x="2727637" y="5072800"/>
            <a:ext cx="304082" cy="304082"/>
          </a:xfrm>
          <a:prstGeom prst="ellipse">
            <a:avLst/>
          </a:prstGeom>
          <a:solidFill>
            <a:srgbClr val="FE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/>
          </a:p>
        </p:txBody>
      </p:sp>
      <p:sp>
        <p:nvSpPr>
          <p:cNvPr id="14" name="テキスト ボックス 34">
            <a:extLst>
              <a:ext uri="{FF2B5EF4-FFF2-40B4-BE49-F238E27FC236}">
                <a16:creationId xmlns:a16="http://schemas.microsoft.com/office/drawing/2014/main" id="{10782C3F-31F0-BB56-B004-C28D4991C860}"/>
              </a:ext>
            </a:extLst>
          </p:cNvPr>
          <p:cNvSpPr txBox="1"/>
          <p:nvPr/>
        </p:nvSpPr>
        <p:spPr>
          <a:xfrm>
            <a:off x="2736448" y="5007821"/>
            <a:ext cx="30408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10319">
              <a:lnSpc>
                <a:spcPts val="1950"/>
              </a:lnSpc>
            </a:pPr>
            <a:r>
              <a:rPr lang="en-US" altLang="ja-JP" sz="1625" b="1">
                <a:latin typeface="微軟正黑體" panose="020B0604030504040204" pitchFamily="34" charset="-120"/>
                <a:ea typeface="微軟正黑體" panose="020B0604030504040204" pitchFamily="34" charset="-120"/>
                <a:cs typeface="メイリオ"/>
              </a:rPr>
              <a:t>6</a:t>
            </a:r>
          </a:p>
        </p:txBody>
      </p:sp>
      <p:sp>
        <p:nvSpPr>
          <p:cNvPr id="41" name="テキスト ボックス 20">
            <a:extLst>
              <a:ext uri="{FF2B5EF4-FFF2-40B4-BE49-F238E27FC236}">
                <a16:creationId xmlns:a16="http://schemas.microsoft.com/office/drawing/2014/main" id="{32F8683A-A3CF-0753-D5A7-7D92B8CB6638}"/>
              </a:ext>
            </a:extLst>
          </p:cNvPr>
          <p:cNvSpPr txBox="1"/>
          <p:nvPr/>
        </p:nvSpPr>
        <p:spPr>
          <a:xfrm>
            <a:off x="6354985" y="3040475"/>
            <a:ext cx="3510719" cy="80692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ts val="1950"/>
              </a:lnSpc>
            </a:pPr>
            <a:r>
              <a:rPr lang="zh-TW" altLang="en-US" sz="1300" b="1" spc="163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情境設計</a:t>
            </a:r>
            <a:endParaRPr lang="ja-JP" altLang="en-US" sz="1300" b="1" spc="163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楕円 33">
            <a:extLst>
              <a:ext uri="{FF2B5EF4-FFF2-40B4-BE49-F238E27FC236}">
                <a16:creationId xmlns:a16="http://schemas.microsoft.com/office/drawing/2014/main" id="{C23452F6-CEB2-50D1-7190-82058CD0CA43}"/>
              </a:ext>
            </a:extLst>
          </p:cNvPr>
          <p:cNvSpPr>
            <a:spLocks noChangeAspect="1"/>
          </p:cNvSpPr>
          <p:nvPr/>
        </p:nvSpPr>
        <p:spPr>
          <a:xfrm>
            <a:off x="5939640" y="3187875"/>
            <a:ext cx="413963" cy="4139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/>
          </a:p>
        </p:txBody>
      </p:sp>
      <p:sp>
        <p:nvSpPr>
          <p:cNvPr id="43" name="テキスト ボックス 34">
            <a:extLst>
              <a:ext uri="{FF2B5EF4-FFF2-40B4-BE49-F238E27FC236}">
                <a16:creationId xmlns:a16="http://schemas.microsoft.com/office/drawing/2014/main" id="{704C14F9-3B07-29DB-A094-31E109BEEE85}"/>
              </a:ext>
            </a:extLst>
          </p:cNvPr>
          <p:cNvSpPr txBox="1"/>
          <p:nvPr/>
        </p:nvSpPr>
        <p:spPr>
          <a:xfrm>
            <a:off x="6009117" y="3218659"/>
            <a:ext cx="30408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10319">
              <a:lnSpc>
                <a:spcPts val="1950"/>
              </a:lnSpc>
            </a:pPr>
            <a:r>
              <a:rPr lang="en-US" altLang="zh-TW" sz="1625" b="1">
                <a:latin typeface="微軟正黑體" panose="020B0604030504040204" pitchFamily="34" charset="-120"/>
                <a:ea typeface="微軟正黑體" panose="020B0604030504040204" pitchFamily="34" charset="-120"/>
                <a:cs typeface="メイリオ"/>
              </a:rPr>
              <a:t>7</a:t>
            </a:r>
            <a:endParaRPr lang="en-US" altLang="ja-JP" sz="1625" b="1">
              <a:latin typeface="微軟正黑體" panose="020B0604030504040204" pitchFamily="34" charset="-120"/>
              <a:ea typeface="微軟正黑體" panose="020B0604030504040204" pitchFamily="34" charset="-120"/>
              <a:cs typeface="メイリオ"/>
            </a:endParaRPr>
          </a:p>
        </p:txBody>
      </p:sp>
      <p:sp>
        <p:nvSpPr>
          <p:cNvPr id="47" name="テキスト ボックス 20">
            <a:extLst>
              <a:ext uri="{FF2B5EF4-FFF2-40B4-BE49-F238E27FC236}">
                <a16:creationId xmlns:a16="http://schemas.microsoft.com/office/drawing/2014/main" id="{8E6B9254-DD2D-AB6C-F130-54DBD64817C0}"/>
              </a:ext>
            </a:extLst>
          </p:cNvPr>
          <p:cNvSpPr txBox="1"/>
          <p:nvPr/>
        </p:nvSpPr>
        <p:spPr>
          <a:xfrm>
            <a:off x="5989521" y="3822403"/>
            <a:ext cx="3510719" cy="80692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ts val="1950"/>
              </a:lnSpc>
            </a:pPr>
            <a:r>
              <a:rPr lang="zh-TW" altLang="en-US" sz="1300" b="1" spc="163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頁面設計</a:t>
            </a:r>
            <a:endParaRPr lang="ja-JP" altLang="en-US" sz="1300" b="1" spc="163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楕円 33">
            <a:extLst>
              <a:ext uri="{FF2B5EF4-FFF2-40B4-BE49-F238E27FC236}">
                <a16:creationId xmlns:a16="http://schemas.microsoft.com/office/drawing/2014/main" id="{0EE855A4-164C-972A-E96E-D1A7FAE97E36}"/>
              </a:ext>
            </a:extLst>
          </p:cNvPr>
          <p:cNvSpPr>
            <a:spLocks noChangeAspect="1"/>
          </p:cNvSpPr>
          <p:nvPr/>
        </p:nvSpPr>
        <p:spPr>
          <a:xfrm>
            <a:off x="5655009" y="4061657"/>
            <a:ext cx="197075" cy="19707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/>
          </a:p>
        </p:txBody>
      </p:sp>
      <p:sp>
        <p:nvSpPr>
          <p:cNvPr id="49" name="テキスト ボックス 34">
            <a:extLst>
              <a:ext uri="{FF2B5EF4-FFF2-40B4-BE49-F238E27FC236}">
                <a16:creationId xmlns:a16="http://schemas.microsoft.com/office/drawing/2014/main" id="{68894A49-4E16-AC29-CF18-5FEB39542F3F}"/>
              </a:ext>
            </a:extLst>
          </p:cNvPr>
          <p:cNvSpPr txBox="1"/>
          <p:nvPr/>
        </p:nvSpPr>
        <p:spPr>
          <a:xfrm>
            <a:off x="5643653" y="4000587"/>
            <a:ext cx="30408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10319">
              <a:lnSpc>
                <a:spcPts val="1950"/>
              </a:lnSpc>
            </a:pPr>
            <a:endParaRPr lang="en-US" altLang="ja-JP" sz="1625" b="1">
              <a:latin typeface="微軟正黑體" panose="020B0604030504040204" pitchFamily="34" charset="-120"/>
              <a:ea typeface="微軟正黑體" panose="020B0604030504040204" pitchFamily="34" charset="-120"/>
              <a:cs typeface="メイリオ"/>
            </a:endParaRPr>
          </a:p>
        </p:txBody>
      </p:sp>
      <p:sp>
        <p:nvSpPr>
          <p:cNvPr id="50" name="テキスト ボックス 20">
            <a:extLst>
              <a:ext uri="{FF2B5EF4-FFF2-40B4-BE49-F238E27FC236}">
                <a16:creationId xmlns:a16="http://schemas.microsoft.com/office/drawing/2014/main" id="{F5322671-C8A8-36E4-2949-47D6EB74A063}"/>
              </a:ext>
            </a:extLst>
          </p:cNvPr>
          <p:cNvSpPr txBox="1"/>
          <p:nvPr/>
        </p:nvSpPr>
        <p:spPr>
          <a:xfrm>
            <a:off x="5970117" y="4705050"/>
            <a:ext cx="3510719" cy="80692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>
              <a:lnSpc>
                <a:spcPts val="1950"/>
              </a:lnSpc>
            </a:pPr>
            <a:r>
              <a:rPr lang="zh-TW" altLang="en-US" sz="1300" b="1" spc="163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實際操作</a:t>
            </a:r>
            <a:endParaRPr lang="ja-JP" altLang="en-US" sz="1300" b="1" spc="163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楕円 33">
            <a:extLst>
              <a:ext uri="{FF2B5EF4-FFF2-40B4-BE49-F238E27FC236}">
                <a16:creationId xmlns:a16="http://schemas.microsoft.com/office/drawing/2014/main" id="{375972AB-AB06-D455-0CC5-53AAE91B41D0}"/>
              </a:ext>
            </a:extLst>
          </p:cNvPr>
          <p:cNvSpPr>
            <a:spLocks noChangeAspect="1"/>
          </p:cNvSpPr>
          <p:nvPr/>
        </p:nvSpPr>
        <p:spPr>
          <a:xfrm>
            <a:off x="5554773" y="4852450"/>
            <a:ext cx="413963" cy="4139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63"/>
          </a:p>
        </p:txBody>
      </p:sp>
      <p:sp>
        <p:nvSpPr>
          <p:cNvPr id="52" name="テキスト ボックス 34">
            <a:extLst>
              <a:ext uri="{FF2B5EF4-FFF2-40B4-BE49-F238E27FC236}">
                <a16:creationId xmlns:a16="http://schemas.microsoft.com/office/drawing/2014/main" id="{632D13AA-2E34-6F20-1408-FFAB7C755BCE}"/>
              </a:ext>
            </a:extLst>
          </p:cNvPr>
          <p:cNvSpPr txBox="1"/>
          <p:nvPr/>
        </p:nvSpPr>
        <p:spPr>
          <a:xfrm>
            <a:off x="5624249" y="4883234"/>
            <a:ext cx="304083" cy="42763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10319">
              <a:lnSpc>
                <a:spcPts val="1950"/>
              </a:lnSpc>
            </a:pPr>
            <a:r>
              <a:rPr lang="en-US" altLang="zh-TW" sz="1625" b="1">
                <a:latin typeface="微軟正黑體" panose="020B0604030504040204" pitchFamily="34" charset="-120"/>
                <a:ea typeface="微軟正黑體" panose="020B0604030504040204" pitchFamily="34" charset="-120"/>
                <a:cs typeface="メイリオ"/>
              </a:rPr>
              <a:t>8</a:t>
            </a:r>
            <a:endParaRPr lang="en-US" altLang="ja-JP" sz="1625" b="1">
              <a:latin typeface="微軟正黑體" panose="020B0604030504040204" pitchFamily="34" charset="-120"/>
              <a:ea typeface="微軟正黑體" panose="020B0604030504040204" pitchFamily="34" charset="-120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8192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1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14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4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52" dur="1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2" grpId="0" animBg="1"/>
      <p:bldP spid="32" grpId="1" animBg="1"/>
      <p:bldP spid="34" grpId="0" animBg="1"/>
      <p:bldP spid="34" grpId="1" animBg="1"/>
      <p:bldP spid="8" grpId="0" animBg="1"/>
      <p:bldP spid="8" grpId="1" animBg="1"/>
      <p:bldP spid="12" grpId="0"/>
      <p:bldP spid="13" grpId="0" animBg="1"/>
      <p:bldP spid="13" grpId="1" animBg="1"/>
      <p:bldP spid="41" grpId="0"/>
      <p:bldP spid="42" grpId="0" animBg="1"/>
      <p:bldP spid="42" grpId="1" animBg="1"/>
      <p:bldP spid="47" grpId="0"/>
      <p:bldP spid="48" grpId="0" animBg="1"/>
      <p:bldP spid="48" grpId="1" animBg="1"/>
      <p:bldP spid="50" grpId="0"/>
      <p:bldP spid="51" grpId="0" animBg="1"/>
      <p:bldP spid="5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39536530-A7A0-E3FE-6023-199C5407FA58}"/>
              </a:ext>
            </a:extLst>
          </p:cNvPr>
          <p:cNvGrpSpPr/>
          <p:nvPr/>
        </p:nvGrpSpPr>
        <p:grpSpPr>
          <a:xfrm>
            <a:off x="1266509" y="3035443"/>
            <a:ext cx="5328601" cy="1472181"/>
            <a:chOff x="1787131" y="3214957"/>
            <a:chExt cx="6662227" cy="1472181"/>
          </a:xfrm>
        </p:grpSpPr>
        <p:sp>
          <p:nvSpPr>
            <p:cNvPr id="9" name="Google Shape;383;p32">
              <a:extLst>
                <a:ext uri="{FF2B5EF4-FFF2-40B4-BE49-F238E27FC236}">
                  <a16:creationId xmlns:a16="http://schemas.microsoft.com/office/drawing/2014/main" id="{0B3B1973-113F-46A1-6495-2581E4A73C7D}"/>
                </a:ext>
              </a:extLst>
            </p:cNvPr>
            <p:cNvSpPr txBox="1"/>
            <p:nvPr/>
          </p:nvSpPr>
          <p:spPr>
            <a:xfrm>
              <a:off x="2400758" y="3391138"/>
              <a:ext cx="6048600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於是在官網</a:t>
              </a:r>
              <a:r>
                <a:rPr lang="zh-TW" altLang="en-US" sz="2000" b="1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瀏覽菜單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後，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他決定好想要吃的鍋物。</a:t>
              </a:r>
              <a:endParaRPr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" name="Google Shape;384;p32">
              <a:extLst>
                <a:ext uri="{FF2B5EF4-FFF2-40B4-BE49-F238E27FC236}">
                  <a16:creationId xmlns:a16="http://schemas.microsoft.com/office/drawing/2014/main" id="{AD4CF4ED-E099-24F4-079B-C27D89D4512B}"/>
                </a:ext>
              </a:extLst>
            </p:cNvPr>
            <p:cNvSpPr/>
            <p:nvPr/>
          </p:nvSpPr>
          <p:spPr>
            <a:xfrm>
              <a:off x="1787131" y="3214957"/>
              <a:ext cx="5328600" cy="100800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sp>
        <p:nvSpPr>
          <p:cNvPr id="5" name="橢圓 4">
            <a:extLst>
              <a:ext uri="{FF2B5EF4-FFF2-40B4-BE49-F238E27FC236}">
                <a16:creationId xmlns:a16="http://schemas.microsoft.com/office/drawing/2014/main" id="{4BEF7410-6E2E-DBC8-8B97-E85E84F5E8EE}"/>
              </a:ext>
            </a:extLst>
          </p:cNvPr>
          <p:cNvSpPr/>
          <p:nvPr/>
        </p:nvSpPr>
        <p:spPr>
          <a:xfrm>
            <a:off x="5177807" y="1739443"/>
            <a:ext cx="4966419" cy="49664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0" name="Google Shape;380;p32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情境設計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－顧客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116" y="1892972"/>
            <a:ext cx="1942596" cy="16845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29D5072-88F7-A500-05AC-215BFA5FA3FA}"/>
              </a:ext>
            </a:extLst>
          </p:cNvPr>
          <p:cNvGrpSpPr/>
          <p:nvPr/>
        </p:nvGrpSpPr>
        <p:grpSpPr>
          <a:xfrm>
            <a:off x="257413" y="1414424"/>
            <a:ext cx="6423707" cy="1300252"/>
            <a:chOff x="257413" y="1414424"/>
            <a:chExt cx="6423707" cy="1300252"/>
          </a:xfrm>
        </p:grpSpPr>
        <p:sp>
          <p:nvSpPr>
            <p:cNvPr id="379" name="Google Shape;379;p32"/>
            <p:cNvSpPr/>
            <p:nvPr/>
          </p:nvSpPr>
          <p:spPr>
            <a:xfrm>
              <a:off x="257413" y="1414424"/>
              <a:ext cx="5328600" cy="100800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382" name="Google Shape;382;p32"/>
            <p:cNvSpPr txBox="1"/>
            <p:nvPr/>
          </p:nvSpPr>
          <p:spPr>
            <a:xfrm>
              <a:off x="632520" y="1418676"/>
              <a:ext cx="6048600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出門前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因為氣候不佳顧客</a:t>
              </a:r>
              <a:r>
                <a:rPr lang="en-US" alt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決定取消訂位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在電話中</a:t>
              </a: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店員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向顧客</a:t>
              </a:r>
              <a:r>
                <a:rPr lang="en-US" alt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</a:t>
              </a: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推薦了</a:t>
              </a:r>
              <a:r>
                <a:rPr lang="zh-TW" sz="20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外送服務</a:t>
              </a: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endParaRPr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9991740-2F33-96D8-82AD-8C1527F693D2}"/>
              </a:ext>
            </a:extLst>
          </p:cNvPr>
          <p:cNvGrpSpPr/>
          <p:nvPr/>
        </p:nvGrpSpPr>
        <p:grpSpPr>
          <a:xfrm>
            <a:off x="421953" y="4528516"/>
            <a:ext cx="6068008" cy="1493073"/>
            <a:chOff x="416496" y="3185435"/>
            <a:chExt cx="6663594" cy="1493073"/>
          </a:xfrm>
        </p:grpSpPr>
        <p:sp>
          <p:nvSpPr>
            <p:cNvPr id="383" name="Google Shape;383;p32"/>
            <p:cNvSpPr txBox="1"/>
            <p:nvPr/>
          </p:nvSpPr>
          <p:spPr>
            <a:xfrm>
              <a:off x="1031490" y="3382508"/>
              <a:ext cx="6048600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並使用</a:t>
              </a:r>
              <a:r>
                <a:rPr lang="zh-TW" sz="2000" b="1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線上點餐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進行下單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於線上完成了結帳的動作</a:t>
              </a:r>
              <a:r>
                <a:rPr 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endParaRPr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16496" y="3185435"/>
              <a:ext cx="5328601" cy="100800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pic>
        <p:nvPicPr>
          <p:cNvPr id="385" name="Google Shape;385;p32" title="In no time-pana.png"/>
          <p:cNvPicPr preferRelativeResize="0"/>
          <p:nvPr/>
        </p:nvPicPr>
        <p:blipFill rotWithShape="1">
          <a:blip r:embed="rId4">
            <a:alphaModFix/>
          </a:blip>
          <a:srcRect b="31856"/>
          <a:stretch/>
        </p:blipFill>
        <p:spPr>
          <a:xfrm>
            <a:off x="4346475" y="2378045"/>
            <a:ext cx="5756969" cy="392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4" descr="一張含有 螢幕擷取畫面, 文字, Rectangle, 設計 的圖片&#10;&#10;AI 產生的內容可能不正確。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9123" y="3161371"/>
            <a:ext cx="5567409" cy="327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4" descr="一張含有 文字, 螢幕擷取畫面, 網頁, 網站 的圖片&#10;&#10;AI 產生的內容可能不正確。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281" y="765039"/>
            <a:ext cx="9555585" cy="426331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4"/>
          <p:cNvSpPr/>
          <p:nvPr/>
        </p:nvSpPr>
        <p:spPr>
          <a:xfrm>
            <a:off x="5359400" y="5721389"/>
            <a:ext cx="745066" cy="371572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53" name="Google Shape;553;p44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頁面設計-菜單功能</a:t>
            </a:r>
            <a:endParaRPr/>
          </a:p>
        </p:txBody>
      </p:sp>
      <p:sp>
        <p:nvSpPr>
          <p:cNvPr id="554" name="Google Shape;554;p44"/>
          <p:cNvSpPr/>
          <p:nvPr/>
        </p:nvSpPr>
        <p:spPr>
          <a:xfrm>
            <a:off x="308474" y="5229200"/>
            <a:ext cx="2664296" cy="1296144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菜單導覽列點選</a:t>
            </a:r>
            <a:endParaRPr sz="16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可以直接跳到該品項</a:t>
            </a:r>
            <a:endParaRPr sz="1600"/>
          </a:p>
        </p:txBody>
      </p:sp>
      <p:cxnSp>
        <p:nvCxnSpPr>
          <p:cNvPr id="555" name="Google Shape;555;p44"/>
          <p:cNvCxnSpPr>
            <a:cxnSpLocks/>
            <a:stCxn id="556" idx="2"/>
          </p:cNvCxnSpPr>
          <p:nvPr/>
        </p:nvCxnSpPr>
        <p:spPr>
          <a:xfrm rot="5400000">
            <a:off x="1793819" y="4610020"/>
            <a:ext cx="1008000" cy="23036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6" name="Google Shape;556;p44"/>
          <p:cNvSpPr/>
          <p:nvPr/>
        </p:nvSpPr>
        <p:spPr>
          <a:xfrm>
            <a:off x="2031999" y="1957671"/>
            <a:ext cx="762000" cy="22635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557" name="Google Shape;557;p44"/>
          <p:cNvCxnSpPr>
            <a:cxnSpLocks/>
          </p:cNvCxnSpPr>
          <p:nvPr/>
        </p:nvCxnSpPr>
        <p:spPr>
          <a:xfrm flipV="1">
            <a:off x="5598756" y="4097867"/>
            <a:ext cx="1986009" cy="1623524"/>
          </a:xfrm>
          <a:prstGeom prst="bentConnector3">
            <a:avLst>
              <a:gd name="adj1" fmla="val -305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58" name="Google Shape;558;p44"/>
          <p:cNvSpPr/>
          <p:nvPr/>
        </p:nvSpPr>
        <p:spPr>
          <a:xfrm>
            <a:off x="7584765" y="3861915"/>
            <a:ext cx="2046319" cy="936104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下滑會顯示「TOP」按鈕可以跳回標頭處</a:t>
            </a:r>
            <a:endParaRPr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563;p45" descr="一張含有 文字, 螢幕擷取畫面, 網頁, 網站 的圖片&#10;&#10;AI 產生的內容可能不正確。">
            <a:extLst>
              <a:ext uri="{FF2B5EF4-FFF2-40B4-BE49-F238E27FC236}">
                <a16:creationId xmlns:a16="http://schemas.microsoft.com/office/drawing/2014/main" id="{E8B15953-11F2-4819-A34D-31A471B4EF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15" y="732885"/>
            <a:ext cx="9489504" cy="4482848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6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頁面設計-菜單功能</a:t>
            </a: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432249" y="5365303"/>
            <a:ext cx="2962883" cy="996859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點選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r>
              <a:rPr lang="zh-TW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圖片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」或是「</a:t>
            </a:r>
            <a:r>
              <a:rPr lang="zh-TW" alt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訂餐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」</a:t>
            </a:r>
            <a:endParaRPr lang="en-US" altLang="zh-TW" sz="16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lt1"/>
                </a:solidFill>
              </a:rPr>
              <a:t>可以直接跳到訂餐頁面選擇訂餐方式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579" name="Google Shape;579;p46" descr="一張含有 文字, 螢幕擷取畫面, 字型, 數字 的圖片&#10;&#10;AI 產生的內容可能不正確。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8832" y="732885"/>
            <a:ext cx="4002422" cy="56915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589;p47">
            <a:extLst>
              <a:ext uri="{FF2B5EF4-FFF2-40B4-BE49-F238E27FC236}">
                <a16:creationId xmlns:a16="http://schemas.microsoft.com/office/drawing/2014/main" id="{A97A49C6-A74C-4361-900E-F0D2F48BBFE0}"/>
              </a:ext>
            </a:extLst>
          </p:cNvPr>
          <p:cNvCxnSpPr>
            <a:cxnSpLocks/>
          </p:cNvCxnSpPr>
          <p:nvPr/>
        </p:nvCxnSpPr>
        <p:spPr>
          <a:xfrm flipV="1">
            <a:off x="3395132" y="5365305"/>
            <a:ext cx="3096375" cy="36982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" name="Google Shape;589;p47">
            <a:extLst>
              <a:ext uri="{FF2B5EF4-FFF2-40B4-BE49-F238E27FC236}">
                <a16:creationId xmlns:a16="http://schemas.microsoft.com/office/drawing/2014/main" id="{A574CAB7-A32D-402C-8099-C473D3861C2C}"/>
              </a:ext>
            </a:extLst>
          </p:cNvPr>
          <p:cNvCxnSpPr>
            <a:cxnSpLocks/>
            <a:stCxn id="17" idx="1"/>
            <a:endCxn id="577" idx="0"/>
          </p:cNvCxnSpPr>
          <p:nvPr/>
        </p:nvCxnSpPr>
        <p:spPr>
          <a:xfrm rot="10800000" flipV="1">
            <a:off x="1913691" y="2930029"/>
            <a:ext cx="1644774" cy="2435274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592;p47">
            <a:extLst>
              <a:ext uri="{FF2B5EF4-FFF2-40B4-BE49-F238E27FC236}">
                <a16:creationId xmlns:a16="http://schemas.microsoft.com/office/drawing/2014/main" id="{BF9FF5CE-3494-4CE3-88A0-52F92A9E8126}"/>
              </a:ext>
            </a:extLst>
          </p:cNvPr>
          <p:cNvSpPr/>
          <p:nvPr/>
        </p:nvSpPr>
        <p:spPr>
          <a:xfrm>
            <a:off x="3558465" y="2066991"/>
            <a:ext cx="1843268" cy="17260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1" name="Google Shape;712;p57">
            <a:extLst>
              <a:ext uri="{FF2B5EF4-FFF2-40B4-BE49-F238E27FC236}">
                <a16:creationId xmlns:a16="http://schemas.microsoft.com/office/drawing/2014/main" id="{8E418AF1-F6E2-4138-8344-ABD5A43F22AA}"/>
              </a:ext>
            </a:extLst>
          </p:cNvPr>
          <p:cNvSpPr/>
          <p:nvPr/>
        </p:nvSpPr>
        <p:spPr>
          <a:xfrm>
            <a:off x="1983059" y="1269245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22" name="Google Shape;712;p57">
            <a:extLst>
              <a:ext uri="{FF2B5EF4-FFF2-40B4-BE49-F238E27FC236}">
                <a16:creationId xmlns:a16="http://schemas.microsoft.com/office/drawing/2014/main" id="{4925E141-0FF9-4B7F-87B5-35EBFC1D74F4}"/>
              </a:ext>
            </a:extLst>
          </p:cNvPr>
          <p:cNvSpPr/>
          <p:nvPr/>
        </p:nvSpPr>
        <p:spPr>
          <a:xfrm>
            <a:off x="3328941" y="1917420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0" name="Google Shape;712;p57">
            <a:extLst>
              <a:ext uri="{FF2B5EF4-FFF2-40B4-BE49-F238E27FC236}">
                <a16:creationId xmlns:a16="http://schemas.microsoft.com/office/drawing/2014/main" id="{D3FEB486-09B5-4411-A9AE-D913C81BE000}"/>
              </a:ext>
            </a:extLst>
          </p:cNvPr>
          <p:cNvSpPr/>
          <p:nvPr/>
        </p:nvSpPr>
        <p:spPr>
          <a:xfrm>
            <a:off x="6301757" y="964029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7" name="Google Shape;592;p47">
            <a:extLst>
              <a:ext uri="{FF2B5EF4-FFF2-40B4-BE49-F238E27FC236}">
                <a16:creationId xmlns:a16="http://schemas.microsoft.com/office/drawing/2014/main" id="{5AE4AF41-25BC-48F5-8C85-6C43564D0F2C}"/>
              </a:ext>
            </a:extLst>
          </p:cNvPr>
          <p:cNvSpPr/>
          <p:nvPr/>
        </p:nvSpPr>
        <p:spPr>
          <a:xfrm>
            <a:off x="2319272" y="1577086"/>
            <a:ext cx="720261" cy="2065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40" name="Google Shape;589;p47">
            <a:extLst>
              <a:ext uri="{FF2B5EF4-FFF2-40B4-BE49-F238E27FC236}">
                <a16:creationId xmlns:a16="http://schemas.microsoft.com/office/drawing/2014/main" id="{54995713-A1C2-487F-AC9D-5561C4384467}"/>
              </a:ext>
            </a:extLst>
          </p:cNvPr>
          <p:cNvCxnSpPr>
            <a:cxnSpLocks/>
          </p:cNvCxnSpPr>
          <p:nvPr/>
        </p:nvCxnSpPr>
        <p:spPr>
          <a:xfrm rot="5400000">
            <a:off x="-305639" y="2735624"/>
            <a:ext cx="3705785" cy="1553572"/>
          </a:xfrm>
          <a:prstGeom prst="bentConnector3">
            <a:avLst>
              <a:gd name="adj1" fmla="val 65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9"/>
          <p:cNvPicPr preferRelativeResize="0"/>
          <p:nvPr/>
        </p:nvPicPr>
        <p:blipFill rotWithShape="1">
          <a:blip r:embed="rId3">
            <a:alphaModFix/>
          </a:blip>
          <a:srcRect l="35461" t="15986" b="9874"/>
          <a:stretch/>
        </p:blipFill>
        <p:spPr>
          <a:xfrm>
            <a:off x="289048" y="685409"/>
            <a:ext cx="6393160" cy="385573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9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頁面設計-訂餐資訊</a:t>
            </a:r>
            <a:endParaRPr/>
          </a:p>
        </p:txBody>
      </p:sp>
      <p:sp>
        <p:nvSpPr>
          <p:cNvPr id="627" name="Google Shape;627;p49"/>
          <p:cNvSpPr/>
          <p:nvPr/>
        </p:nvSpPr>
        <p:spPr>
          <a:xfrm>
            <a:off x="600869" y="1488586"/>
            <a:ext cx="2304256" cy="24611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28" name="Google Shape;628;p49"/>
          <p:cNvSpPr/>
          <p:nvPr/>
        </p:nvSpPr>
        <p:spPr>
          <a:xfrm>
            <a:off x="3944888" y="3573016"/>
            <a:ext cx="2304256" cy="31694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29" name="Google Shape;629;p49"/>
          <p:cNvSpPr/>
          <p:nvPr/>
        </p:nvSpPr>
        <p:spPr>
          <a:xfrm>
            <a:off x="6172200" y="797373"/>
            <a:ext cx="510008" cy="31847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pSp>
        <p:nvGrpSpPr>
          <p:cNvPr id="630" name="Google Shape;630;p49"/>
          <p:cNvGrpSpPr/>
          <p:nvPr/>
        </p:nvGrpSpPr>
        <p:grpSpPr>
          <a:xfrm>
            <a:off x="3585864" y="3104270"/>
            <a:ext cx="6119664" cy="3312368"/>
            <a:chOff x="3512840" y="3068960"/>
            <a:chExt cx="6119664" cy="3312368"/>
          </a:xfrm>
        </p:grpSpPr>
        <p:pic>
          <p:nvPicPr>
            <p:cNvPr id="631" name="Google Shape;631;p49"/>
            <p:cNvPicPr preferRelativeResize="0"/>
            <p:nvPr/>
          </p:nvPicPr>
          <p:blipFill rotWithShape="1">
            <a:blip r:embed="rId4">
              <a:alphaModFix/>
            </a:blip>
            <a:srcRect l="33075" t="15500" b="15500"/>
            <a:stretch/>
          </p:blipFill>
          <p:spPr>
            <a:xfrm>
              <a:off x="3512840" y="3068960"/>
              <a:ext cx="6119664" cy="3312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49"/>
            <p:cNvSpPr txBox="1"/>
            <p:nvPr/>
          </p:nvSpPr>
          <p:spPr>
            <a:xfrm>
              <a:off x="8049344" y="3224009"/>
              <a:ext cx="1214594" cy="2769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0" i="0" u="none" strike="noStrike" cap="none">
                  <a:solidFill>
                    <a:srgbClr val="3F3F3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歡迎，張家瑜</a:t>
              </a:r>
              <a:endParaRPr/>
            </a:p>
          </p:txBody>
        </p:sp>
      </p:grpSp>
      <p:sp>
        <p:nvSpPr>
          <p:cNvPr id="633" name="Google Shape;633;p49"/>
          <p:cNvSpPr/>
          <p:nvPr/>
        </p:nvSpPr>
        <p:spPr>
          <a:xfrm>
            <a:off x="8058886" y="3120113"/>
            <a:ext cx="1646642" cy="45290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34" name="Google Shape;634;p49"/>
          <p:cNvSpPr/>
          <p:nvPr/>
        </p:nvSpPr>
        <p:spPr>
          <a:xfrm>
            <a:off x="4029074" y="3686174"/>
            <a:ext cx="2220069" cy="24048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635" name="Google Shape;635;p49"/>
          <p:cNvCxnSpPr>
            <a:cxnSpLocks/>
          </p:cNvCxnSpPr>
          <p:nvPr/>
        </p:nvCxnSpPr>
        <p:spPr>
          <a:xfrm>
            <a:off x="2905125" y="1611644"/>
            <a:ext cx="4028603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36" name="Google Shape;636;p49"/>
          <p:cNvSpPr txBox="1"/>
          <p:nvPr/>
        </p:nvSpPr>
        <p:spPr>
          <a:xfrm>
            <a:off x="6824122" y="1426978"/>
            <a:ext cx="26653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未登入 只能內用</a:t>
            </a:r>
            <a:endParaRPr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37" name="Google Shape;637;p49"/>
          <p:cNvSpPr txBox="1"/>
          <p:nvPr/>
        </p:nvSpPr>
        <p:spPr>
          <a:xfrm>
            <a:off x="-358222" y="4732876"/>
            <a:ext cx="394408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登入會員後可以選擇</a:t>
            </a:r>
            <a:endParaRPr sz="2400" b="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內用、外送、外帶</a:t>
            </a:r>
            <a:endParaRPr sz="2400" b="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638" name="Google Shape;638;p49"/>
          <p:cNvCxnSpPr/>
          <p:nvPr/>
        </p:nvCxnSpPr>
        <p:spPr>
          <a:xfrm>
            <a:off x="6682208" y="981024"/>
            <a:ext cx="1079104" cy="41632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9" name="Google Shape;639;p49"/>
          <p:cNvCxnSpPr/>
          <p:nvPr/>
        </p:nvCxnSpPr>
        <p:spPr>
          <a:xfrm flipH="1">
            <a:off x="3008784" y="3573016"/>
            <a:ext cx="5256584" cy="16249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0" name="Google Shape;640;p49"/>
          <p:cNvCxnSpPr/>
          <p:nvPr/>
        </p:nvCxnSpPr>
        <p:spPr>
          <a:xfrm flipH="1">
            <a:off x="3008784" y="3956482"/>
            <a:ext cx="2143886" cy="103834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627;p49">
            <a:extLst>
              <a:ext uri="{FF2B5EF4-FFF2-40B4-BE49-F238E27FC236}">
                <a16:creationId xmlns:a16="http://schemas.microsoft.com/office/drawing/2014/main" id="{23E11D02-AF8F-48D6-B52E-A334FF1ED86E}"/>
              </a:ext>
            </a:extLst>
          </p:cNvPr>
          <p:cNvSpPr/>
          <p:nvPr/>
        </p:nvSpPr>
        <p:spPr>
          <a:xfrm>
            <a:off x="600869" y="1769896"/>
            <a:ext cx="778854" cy="15653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20" name="Google Shape;635;p49">
            <a:extLst>
              <a:ext uri="{FF2B5EF4-FFF2-40B4-BE49-F238E27FC236}">
                <a16:creationId xmlns:a16="http://schemas.microsoft.com/office/drawing/2014/main" id="{6CCF22CE-3768-47B0-9351-EFF0A47BE049}"/>
              </a:ext>
            </a:extLst>
          </p:cNvPr>
          <p:cNvCxnSpPr>
            <a:cxnSpLocks/>
          </p:cNvCxnSpPr>
          <p:nvPr/>
        </p:nvCxnSpPr>
        <p:spPr>
          <a:xfrm>
            <a:off x="1385675" y="1857760"/>
            <a:ext cx="1763527" cy="474331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" name="Google Shape;636;p49">
            <a:extLst>
              <a:ext uri="{FF2B5EF4-FFF2-40B4-BE49-F238E27FC236}">
                <a16:creationId xmlns:a16="http://schemas.microsoft.com/office/drawing/2014/main" id="{BEEFD632-5164-423E-A8C7-DAA5F30797E6}"/>
              </a:ext>
            </a:extLst>
          </p:cNvPr>
          <p:cNvSpPr txBox="1"/>
          <p:nvPr/>
        </p:nvSpPr>
        <p:spPr>
          <a:xfrm>
            <a:off x="3008784" y="2116192"/>
            <a:ext cx="3048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勾選可帶入會員資料</a:t>
            </a:r>
            <a:endParaRPr sz="2400" b="1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1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頁面設計-訂餐</a:t>
            </a:r>
            <a:endParaRPr/>
          </a:p>
        </p:txBody>
      </p:sp>
      <p:grpSp>
        <p:nvGrpSpPr>
          <p:cNvPr id="652" name="Google Shape;652;p51"/>
          <p:cNvGrpSpPr/>
          <p:nvPr/>
        </p:nvGrpSpPr>
        <p:grpSpPr>
          <a:xfrm>
            <a:off x="0" y="692696"/>
            <a:ext cx="6027940" cy="3240360"/>
            <a:chOff x="44548" y="980728"/>
            <a:chExt cx="6027940" cy="3240360"/>
          </a:xfrm>
        </p:grpSpPr>
        <p:pic>
          <p:nvPicPr>
            <p:cNvPr id="653" name="Google Shape;653;p51"/>
            <p:cNvPicPr preferRelativeResize="0"/>
            <p:nvPr/>
          </p:nvPicPr>
          <p:blipFill rotWithShape="1">
            <a:blip r:embed="rId3">
              <a:alphaModFix/>
            </a:blip>
            <a:srcRect l="17750" t="25500" r="16327" b="7000"/>
            <a:stretch/>
          </p:blipFill>
          <p:spPr>
            <a:xfrm>
              <a:off x="44548" y="980728"/>
              <a:ext cx="6027940" cy="3240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4" name="Google Shape;654;p51"/>
            <p:cNvSpPr/>
            <p:nvPr/>
          </p:nvSpPr>
          <p:spPr>
            <a:xfrm>
              <a:off x="344488" y="1001746"/>
              <a:ext cx="5040560" cy="41103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pic>
        <p:nvPicPr>
          <p:cNvPr id="655" name="Google Shape;655;p51"/>
          <p:cNvPicPr preferRelativeResize="0"/>
          <p:nvPr/>
        </p:nvPicPr>
        <p:blipFill rotWithShape="1">
          <a:blip r:embed="rId4">
            <a:alphaModFix/>
          </a:blip>
          <a:srcRect l="15662" t="25615" r="13827" b="9136"/>
          <a:stretch/>
        </p:blipFill>
        <p:spPr>
          <a:xfrm>
            <a:off x="2535552" y="3116226"/>
            <a:ext cx="6984776" cy="339335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1"/>
          <p:cNvSpPr/>
          <p:nvPr/>
        </p:nvSpPr>
        <p:spPr>
          <a:xfrm>
            <a:off x="2720752" y="3166219"/>
            <a:ext cx="6264696" cy="4110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657" name="Google Shape;657;p51"/>
          <p:cNvCxnSpPr/>
          <p:nvPr/>
        </p:nvCxnSpPr>
        <p:spPr>
          <a:xfrm rot="10800000" flipH="1">
            <a:off x="4016896" y="2387914"/>
            <a:ext cx="2122414" cy="75305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8" name="Google Shape;658;p51"/>
          <p:cNvCxnSpPr/>
          <p:nvPr/>
        </p:nvCxnSpPr>
        <p:spPr>
          <a:xfrm>
            <a:off x="3889206" y="1124744"/>
            <a:ext cx="2250104" cy="59039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9" name="Google Shape;659;p51"/>
          <p:cNvSpPr txBox="1"/>
          <p:nvPr/>
        </p:nvSpPr>
        <p:spPr>
          <a:xfrm>
            <a:off x="6150921" y="1422925"/>
            <a:ext cx="364524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透過步驟條查看點餐進度</a:t>
            </a:r>
            <a:endParaRPr sz="2400" b="1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點餐完畢為</a:t>
            </a:r>
            <a:r>
              <a:rPr lang="zh-TW" sz="2400" b="1">
                <a:solidFill>
                  <a:srgbClr val="92D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綠色</a:t>
            </a:r>
            <a:endParaRPr sz="2400" b="1">
              <a:solidFill>
                <a:srgbClr val="92D05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正在點餐為</a:t>
            </a:r>
            <a:r>
              <a:rPr lang="zh-TW" sz="2400" b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藍色</a:t>
            </a:r>
            <a:endParaRPr sz="2400" b="1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尚未點餐為</a:t>
            </a:r>
            <a:r>
              <a:rPr lang="zh-TW" sz="2400" b="1">
                <a:solidFill>
                  <a:srgbClr val="94949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灰色</a:t>
            </a:r>
            <a:endParaRPr sz="2400" b="1">
              <a:solidFill>
                <a:srgbClr val="94949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2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頁面設計-確認訂單</a:t>
            </a:r>
            <a:endParaRPr/>
          </a:p>
        </p:txBody>
      </p:sp>
      <p:pic>
        <p:nvPicPr>
          <p:cNvPr id="665" name="Google Shape;665;p52"/>
          <p:cNvPicPr preferRelativeResize="0"/>
          <p:nvPr/>
        </p:nvPicPr>
        <p:blipFill rotWithShape="1">
          <a:blip r:embed="rId3">
            <a:alphaModFix/>
          </a:blip>
          <a:srcRect l="13084" t="26307" r="12769" b="19694"/>
          <a:stretch/>
        </p:blipFill>
        <p:spPr>
          <a:xfrm>
            <a:off x="1064567" y="1268760"/>
            <a:ext cx="7860357" cy="35127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6" name="Google Shape;666;p52"/>
          <p:cNvCxnSpPr>
            <a:cxnSpLocks/>
          </p:cNvCxnSpPr>
          <p:nvPr/>
        </p:nvCxnSpPr>
        <p:spPr>
          <a:xfrm flipH="1">
            <a:off x="4267200" y="4454324"/>
            <a:ext cx="427169" cy="75256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67" name="Google Shape;667;p52"/>
          <p:cNvSpPr txBox="1"/>
          <p:nvPr/>
        </p:nvSpPr>
        <p:spPr>
          <a:xfrm>
            <a:off x="2320228" y="5249874"/>
            <a:ext cx="2545044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JhengHei"/>
              <a:buNone/>
            </a:pPr>
            <a:r>
              <a:rPr lang="zh-TW" sz="24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跳轉至選擇付款方式頁面</a:t>
            </a:r>
            <a:endParaRPr dirty="0"/>
          </a:p>
        </p:txBody>
      </p:sp>
      <p:sp>
        <p:nvSpPr>
          <p:cNvPr id="668" name="Google Shape;668;p52"/>
          <p:cNvSpPr txBox="1"/>
          <p:nvPr/>
        </p:nvSpPr>
        <p:spPr>
          <a:xfrm>
            <a:off x="4480784" y="5206888"/>
            <a:ext cx="3941572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icrosoft JhengHei"/>
              <a:buNone/>
            </a:pPr>
            <a:r>
              <a:rPr lang="zh-TW" sz="24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跳轉回點餐頁面</a:t>
            </a:r>
            <a:endParaRPr sz="24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69" name="Google Shape;669;p52"/>
          <p:cNvCxnSpPr>
            <a:cxnSpLocks/>
          </p:cNvCxnSpPr>
          <p:nvPr/>
        </p:nvCxnSpPr>
        <p:spPr>
          <a:xfrm>
            <a:off x="5305515" y="4454324"/>
            <a:ext cx="333285" cy="75774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3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頁面設計-結帳流程(PayPal)</a:t>
            </a:r>
            <a:endParaRPr/>
          </a:p>
        </p:txBody>
      </p:sp>
      <p:pic>
        <p:nvPicPr>
          <p:cNvPr id="675" name="Google Shape;675;p53"/>
          <p:cNvPicPr preferRelativeResize="0"/>
          <p:nvPr/>
        </p:nvPicPr>
        <p:blipFill rotWithShape="1">
          <a:blip r:embed="rId3">
            <a:alphaModFix/>
          </a:blip>
          <a:srcRect l="35711" t="18557" r="38120"/>
          <a:stretch/>
        </p:blipFill>
        <p:spPr>
          <a:xfrm>
            <a:off x="6620234" y="938749"/>
            <a:ext cx="3152800" cy="515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3"/>
          <p:cNvPicPr preferRelativeResize="0"/>
          <p:nvPr/>
        </p:nvPicPr>
        <p:blipFill rotWithShape="1">
          <a:blip r:embed="rId4">
            <a:alphaModFix/>
          </a:blip>
          <a:srcRect l="16719" t="27292" r="17859" b="28400"/>
          <a:stretch/>
        </p:blipFill>
        <p:spPr>
          <a:xfrm>
            <a:off x="132966" y="3872749"/>
            <a:ext cx="6236287" cy="221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3"/>
          <p:cNvPicPr preferRelativeResize="0"/>
          <p:nvPr/>
        </p:nvPicPr>
        <p:blipFill rotWithShape="1">
          <a:blip r:embed="rId5">
            <a:alphaModFix/>
          </a:blip>
          <a:srcRect l="34231" t="26986" r="35247" b="49798"/>
          <a:stretch/>
        </p:blipFill>
        <p:spPr>
          <a:xfrm>
            <a:off x="132967" y="938749"/>
            <a:ext cx="6236286" cy="2490251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3"/>
          <p:cNvSpPr/>
          <p:nvPr/>
        </p:nvSpPr>
        <p:spPr>
          <a:xfrm>
            <a:off x="132966" y="993957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</a:t>
            </a:r>
            <a:endParaRPr sz="2400">
              <a:solidFill>
                <a:srgbClr val="0033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79" name="Google Shape;679;p53"/>
          <p:cNvSpPr/>
          <p:nvPr/>
        </p:nvSpPr>
        <p:spPr>
          <a:xfrm>
            <a:off x="6620234" y="985359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</a:t>
            </a:r>
            <a:endParaRPr sz="2400">
              <a:solidFill>
                <a:srgbClr val="0033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80" name="Google Shape;680;p53"/>
          <p:cNvSpPr/>
          <p:nvPr/>
        </p:nvSpPr>
        <p:spPr>
          <a:xfrm>
            <a:off x="168720" y="3872749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</a:t>
            </a:r>
            <a:endParaRPr sz="2400">
              <a:solidFill>
                <a:srgbClr val="0033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4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頁面設計-結帳流程(現場付款)</a:t>
            </a:r>
            <a:endParaRPr/>
          </a:p>
        </p:txBody>
      </p:sp>
      <p:pic>
        <p:nvPicPr>
          <p:cNvPr id="686" name="Google Shape;686;p54"/>
          <p:cNvPicPr preferRelativeResize="0"/>
          <p:nvPr/>
        </p:nvPicPr>
        <p:blipFill rotWithShape="1">
          <a:blip r:embed="rId3">
            <a:alphaModFix/>
          </a:blip>
          <a:srcRect l="17383" t="26716" r="17922" b="23438"/>
          <a:stretch/>
        </p:blipFill>
        <p:spPr>
          <a:xfrm>
            <a:off x="1473768" y="3645024"/>
            <a:ext cx="6408712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4"/>
          <p:cNvPicPr preferRelativeResize="0"/>
          <p:nvPr/>
        </p:nvPicPr>
        <p:blipFill rotWithShape="1">
          <a:blip r:embed="rId4">
            <a:alphaModFix/>
          </a:blip>
          <a:srcRect l="34231" t="26986" r="35247" b="49798"/>
          <a:stretch/>
        </p:blipFill>
        <p:spPr>
          <a:xfrm>
            <a:off x="1473768" y="838240"/>
            <a:ext cx="6400883" cy="249025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4"/>
          <p:cNvSpPr/>
          <p:nvPr/>
        </p:nvSpPr>
        <p:spPr>
          <a:xfrm>
            <a:off x="1525026" y="1052736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</a:t>
            </a:r>
            <a:endParaRPr sz="2400">
              <a:solidFill>
                <a:srgbClr val="0033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89" name="Google Shape;689;p54"/>
          <p:cNvSpPr/>
          <p:nvPr/>
        </p:nvSpPr>
        <p:spPr>
          <a:xfrm>
            <a:off x="1537900" y="3805163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</a:t>
            </a:r>
            <a:endParaRPr sz="2400">
              <a:solidFill>
                <a:srgbClr val="0033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3C600F4D-8336-C596-70F1-5C8B74BC7487}"/>
              </a:ext>
            </a:extLst>
          </p:cNvPr>
          <p:cNvGrpSpPr/>
          <p:nvPr/>
        </p:nvGrpSpPr>
        <p:grpSpPr>
          <a:xfrm>
            <a:off x="340254" y="4851889"/>
            <a:ext cx="5606727" cy="1529336"/>
            <a:chOff x="340254" y="4851889"/>
            <a:chExt cx="5606727" cy="1529336"/>
          </a:xfrm>
        </p:grpSpPr>
        <p:sp>
          <p:nvSpPr>
            <p:cNvPr id="8" name="Google Shape;383;p32">
              <a:extLst>
                <a:ext uri="{FF2B5EF4-FFF2-40B4-BE49-F238E27FC236}">
                  <a16:creationId xmlns:a16="http://schemas.microsoft.com/office/drawing/2014/main" id="{BCF9EE9D-9621-0FA4-F453-1CEFC90A3B55}"/>
                </a:ext>
              </a:extLst>
            </p:cNvPr>
            <p:cNvSpPr txBox="1"/>
            <p:nvPr/>
          </p:nvSpPr>
          <p:spPr>
            <a:xfrm>
              <a:off x="438999" y="5085225"/>
              <a:ext cx="5507982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為了確認當時訂的餐點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他想登入看自己的訂單紀錄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卻</a:t>
              </a:r>
              <a:r>
                <a:rPr lang="zh-TW" altLang="en-US" sz="2000" b="1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忘記密碼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，只好重新設定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" name="Google Shape;384;p32">
              <a:extLst>
                <a:ext uri="{FF2B5EF4-FFF2-40B4-BE49-F238E27FC236}">
                  <a16:creationId xmlns:a16="http://schemas.microsoft.com/office/drawing/2014/main" id="{BF9BE91F-DB61-F2E7-C459-94D7142F343F}"/>
                </a:ext>
              </a:extLst>
            </p:cNvPr>
            <p:cNvSpPr/>
            <p:nvPr/>
          </p:nvSpPr>
          <p:spPr>
            <a:xfrm>
              <a:off x="340254" y="4851889"/>
              <a:ext cx="4852335" cy="1368152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8641820-9B7F-E429-1314-A46E79973459}"/>
              </a:ext>
            </a:extLst>
          </p:cNvPr>
          <p:cNvGrpSpPr/>
          <p:nvPr/>
        </p:nvGrpSpPr>
        <p:grpSpPr>
          <a:xfrm>
            <a:off x="190804" y="1196752"/>
            <a:ext cx="6068008" cy="1493073"/>
            <a:chOff x="416496" y="3185435"/>
            <a:chExt cx="6663594" cy="1493073"/>
          </a:xfrm>
        </p:grpSpPr>
        <p:sp>
          <p:nvSpPr>
            <p:cNvPr id="6" name="Google Shape;383;p32">
              <a:extLst>
                <a:ext uri="{FF2B5EF4-FFF2-40B4-BE49-F238E27FC236}">
                  <a16:creationId xmlns:a16="http://schemas.microsoft.com/office/drawing/2014/main" id="{AEC72D6C-828E-8F39-40A4-6AA82CAF9329}"/>
                </a:ext>
              </a:extLst>
            </p:cNvPr>
            <p:cNvSpPr txBox="1"/>
            <p:nvPr/>
          </p:nvSpPr>
          <p:spPr>
            <a:xfrm>
              <a:off x="1031490" y="3382508"/>
              <a:ext cx="6048600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在享用完餐點後，他發現口味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有可以改進的部分。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於是決定</a:t>
              </a:r>
              <a:r>
                <a:rPr lang="zh-TW" altLang="en-US" sz="2000" b="1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填寫意見回饋。</a:t>
              </a:r>
              <a:endParaRPr lang="en-US" altLang="zh-TW" sz="2000" b="1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" name="Google Shape;384;p32">
              <a:extLst>
                <a:ext uri="{FF2B5EF4-FFF2-40B4-BE49-F238E27FC236}">
                  <a16:creationId xmlns:a16="http://schemas.microsoft.com/office/drawing/2014/main" id="{39260D45-F674-B0E3-01FD-5B758669B871}"/>
                </a:ext>
              </a:extLst>
            </p:cNvPr>
            <p:cNvSpPr/>
            <p:nvPr/>
          </p:nvSpPr>
          <p:spPr>
            <a:xfrm>
              <a:off x="416496" y="3185435"/>
              <a:ext cx="5328600" cy="1368152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F451886D-CAAC-CBD7-EF9C-8CE609860CDD}"/>
              </a:ext>
            </a:extLst>
          </p:cNvPr>
          <p:cNvSpPr/>
          <p:nvPr/>
        </p:nvSpPr>
        <p:spPr>
          <a:xfrm>
            <a:off x="3224808" y="1666032"/>
            <a:ext cx="5976664" cy="48169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1" name="Google Shape;411;p34" title="Mobile inbox-pan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141" y="605433"/>
            <a:ext cx="5383000" cy="5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4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情境設計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－</a:t>
            </a:r>
            <a:r>
              <a:rPr lang="zh-TW" altLang="en-US" sz="3000">
                <a:latin typeface="Microsoft JhengHei"/>
                <a:ea typeface="Microsoft JhengHei"/>
                <a:cs typeface="Microsoft JhengHei"/>
                <a:sym typeface="Microsoft JhengHei"/>
              </a:rPr>
              <a:t>顧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客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13" name="Google Shape;413;p34"/>
          <p:cNvPicPr preferRelativeResize="0"/>
          <p:nvPr/>
        </p:nvPicPr>
        <p:blipFill>
          <a:blip r:embed="rId4">
            <a:alphaModFix/>
          </a:blip>
          <a:srcRect r="49075"/>
          <a:stretch/>
        </p:blipFill>
        <p:spPr>
          <a:xfrm>
            <a:off x="2999161" y="664712"/>
            <a:ext cx="2947820" cy="578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13;p34">
            <a:extLst>
              <a:ext uri="{FF2B5EF4-FFF2-40B4-BE49-F238E27FC236}">
                <a16:creationId xmlns:a16="http://schemas.microsoft.com/office/drawing/2014/main" id="{FED9EFFB-BEEB-D63E-B42B-6F72698CB90E}"/>
              </a:ext>
            </a:extLst>
          </p:cNvPr>
          <p:cNvPicPr preferRelativeResize="0"/>
          <p:nvPr/>
        </p:nvPicPr>
        <p:blipFill>
          <a:blip r:embed="rId4">
            <a:alphaModFix amt="35000"/>
          </a:blip>
          <a:srcRect l="51003"/>
          <a:stretch/>
        </p:blipFill>
        <p:spPr>
          <a:xfrm>
            <a:off x="6365285" y="1367378"/>
            <a:ext cx="2836187" cy="578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頁面設計-聯絡我們</a:t>
            </a:r>
            <a:endParaRPr/>
          </a:p>
        </p:txBody>
      </p:sp>
      <p:pic>
        <p:nvPicPr>
          <p:cNvPr id="701" name="Google Shape;701;p56"/>
          <p:cNvPicPr preferRelativeResize="0"/>
          <p:nvPr/>
        </p:nvPicPr>
        <p:blipFill rotWithShape="1">
          <a:blip r:embed="rId3">
            <a:alphaModFix/>
          </a:blip>
          <a:srcRect l="29608" t="25077" r="28956" b="155"/>
          <a:stretch/>
        </p:blipFill>
        <p:spPr>
          <a:xfrm>
            <a:off x="632520" y="850996"/>
            <a:ext cx="4320480" cy="520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6"/>
          <p:cNvPicPr preferRelativeResize="0"/>
          <p:nvPr/>
        </p:nvPicPr>
        <p:blipFill rotWithShape="1">
          <a:blip r:embed="rId4">
            <a:alphaModFix/>
          </a:blip>
          <a:srcRect l="26896" t="19384" r="28762" b="5848"/>
          <a:stretch/>
        </p:blipFill>
        <p:spPr>
          <a:xfrm>
            <a:off x="5006413" y="838240"/>
            <a:ext cx="4451911" cy="521965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6"/>
          <p:cNvSpPr txBox="1"/>
          <p:nvPr/>
        </p:nvSpPr>
        <p:spPr>
          <a:xfrm>
            <a:off x="5114426" y="6195070"/>
            <a:ext cx="41764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欄位必須填寫才可以送出表單</a:t>
            </a:r>
            <a:endParaRPr sz="24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1587739" y="1183016"/>
            <a:ext cx="633512" cy="29345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2CC"/>
                </a:solidFill>
              </a:rPr>
              <a:t>小組成員與分工介紹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1424608" y="1578300"/>
            <a:ext cx="1548172" cy="828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陳儀君　　　　　　　　　　</a:t>
            </a:r>
            <a:endParaRPr sz="20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2598179" y="1476468"/>
            <a:ext cx="50566" cy="57524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424608" y="2485879"/>
            <a:ext cx="154817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廖廷偉　　　　　　　　　　</a:t>
            </a:r>
            <a:endParaRPr sz="20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2581833" y="2414986"/>
            <a:ext cx="50566" cy="57524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424608" y="3349975"/>
            <a:ext cx="154817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羅雅齡　　　　　　　　　　</a:t>
            </a:r>
            <a:endParaRPr sz="20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2598179" y="3283683"/>
            <a:ext cx="50566" cy="57524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424608" y="4293094"/>
            <a:ext cx="154817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康子芮　　　　　　　　　　</a:t>
            </a:r>
            <a:endParaRPr sz="20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2581833" y="4222201"/>
            <a:ext cx="50566" cy="57524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424608" y="5239354"/>
            <a:ext cx="154817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張家瑜　　　　　　　　　　</a:t>
            </a:r>
            <a:endParaRPr sz="2000" b="1" i="0" u="none" strike="noStrike" cap="none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2581833" y="5168461"/>
            <a:ext cx="50566" cy="57524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3046225" y="1578300"/>
            <a:ext cx="4365000" cy="1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菜單品鑑</a:t>
            </a:r>
            <a:r>
              <a:rPr lang="zh-TW" sz="20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網頁架構圖</a:t>
            </a:r>
            <a:r>
              <a:rPr lang="zh-TW" sz="20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、菜單維護</a:t>
            </a:r>
            <a:endParaRPr sz="20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3039872" y="2501845"/>
            <a:ext cx="4001360" cy="13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ACAC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門市資訊、更改密碼</a:t>
            </a:r>
            <a:r>
              <a:rPr lang="zh-TW" altLang="en-US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、線上訂位</a:t>
            </a:r>
            <a:endParaRPr sz="20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3046226" y="3358026"/>
            <a:ext cx="3886996" cy="13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最新消息、美術設計</a:t>
            </a:r>
            <a:r>
              <a:rPr lang="zh-TW" altLang="en-US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altLang="zh-TW" sz="20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ppt</a:t>
            </a:r>
            <a:r>
              <a:rPr lang="zh-TW" altLang="en-US" sz="20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</a:t>
            </a:r>
            <a:endParaRPr sz="20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3014251" y="4286017"/>
            <a:ext cx="4396974" cy="13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會員專區登入、註冊</a:t>
            </a:r>
            <a:r>
              <a:rPr lang="zh-TW" altLang="en-US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、紀錄登入狀態</a:t>
            </a:r>
            <a:endParaRPr sz="20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2972780" y="5205116"/>
            <a:ext cx="3886996" cy="133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Arial"/>
              <a:buNone/>
            </a:pPr>
            <a:r>
              <a:rPr lang="zh-TW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聯絡我們</a:t>
            </a:r>
            <a:r>
              <a:rPr lang="zh-TW" altLang="en-US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lang="zh-TW" sz="20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含後台</a:t>
            </a:r>
            <a:r>
              <a:rPr lang="zh-TW" altLang="en-US" sz="20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r>
              <a:rPr lang="zh-TW" sz="20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、訂餐系統</a:t>
            </a:r>
            <a:endParaRPr sz="20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640632" y="1183016"/>
            <a:ext cx="154817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zh-TW" sz="16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組長</a:t>
            </a:r>
            <a:r>
              <a:rPr lang="zh-TW" sz="1600" b="1" i="0" u="none" strike="noStrike" cap="none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　　　　　　　　</a:t>
            </a:r>
            <a:endParaRPr sz="1600" b="1" i="0" u="none" strike="noStrike" cap="none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頁面設計-忘記密碼</a:t>
            </a:r>
            <a:endParaRPr/>
          </a:p>
        </p:txBody>
      </p:sp>
      <p:sp>
        <p:nvSpPr>
          <p:cNvPr id="538" name="Google Shape;538;p43"/>
          <p:cNvSpPr txBox="1"/>
          <p:nvPr/>
        </p:nvSpPr>
        <p:spPr>
          <a:xfrm>
            <a:off x="5075667" y="974452"/>
            <a:ext cx="462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結果1.不是EMAIL 要求重新輸入</a:t>
            </a:r>
            <a:endParaRPr sz="24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39" name="Google Shape;539;p43"/>
          <p:cNvSpPr txBox="1"/>
          <p:nvPr/>
        </p:nvSpPr>
        <p:spPr>
          <a:xfrm>
            <a:off x="5075667" y="1477651"/>
            <a:ext cx="462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結果2.尚未註冊過 提示請先註冊</a:t>
            </a:r>
            <a:endParaRPr sz="24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40" name="Google Shape;540;p43"/>
          <p:cNvSpPr txBox="1"/>
          <p:nvPr/>
        </p:nvSpPr>
        <p:spPr>
          <a:xfrm>
            <a:off x="5075667" y="1947297"/>
            <a:ext cx="462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結果3.已註冊 顯示寄送信件通知</a:t>
            </a:r>
            <a:endParaRPr sz="24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41" name="Google Shape;541;p43"/>
          <p:cNvSpPr txBox="1"/>
          <p:nvPr/>
        </p:nvSpPr>
        <p:spPr>
          <a:xfrm>
            <a:off x="1195500" y="6208075"/>
            <a:ext cx="217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連到更改頁面</a:t>
            </a:r>
            <a:endParaRPr sz="24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42" name="Google Shape;542;p43"/>
          <p:cNvSpPr txBox="1"/>
          <p:nvPr/>
        </p:nvSpPr>
        <p:spPr>
          <a:xfrm>
            <a:off x="5435675" y="6196325"/>
            <a:ext cx="329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密碼與確認密碼需一致</a:t>
            </a:r>
            <a:endParaRPr sz="24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543" name="Google Shape;543;p43" descr="一張含有 文字, 螢幕擷取畫面, 字型 的圖片&#10;&#10;AI 產生的內容可能不正確。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055" y="3653025"/>
            <a:ext cx="4077390" cy="25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3" descr="一張含有 文字, 螢幕擷取畫面, 字型, Rectangle 的圖片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850" y="815047"/>
            <a:ext cx="4077817" cy="257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3" descr="一張含有 文字, 螢幕擷取畫面, 字型, 數字 的圖片&#10;&#10;AI 產生的內容可能不正確。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8273" y="3642552"/>
            <a:ext cx="3722561" cy="254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12;p57">
            <a:extLst>
              <a:ext uri="{FF2B5EF4-FFF2-40B4-BE49-F238E27FC236}">
                <a16:creationId xmlns:a16="http://schemas.microsoft.com/office/drawing/2014/main" id="{8EDB2AA6-FB3C-443E-86C1-5D87B1553C32}"/>
              </a:ext>
            </a:extLst>
          </p:cNvPr>
          <p:cNvSpPr/>
          <p:nvPr/>
        </p:nvSpPr>
        <p:spPr>
          <a:xfrm>
            <a:off x="750225" y="616699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2" name="Google Shape;712;p57">
            <a:extLst>
              <a:ext uri="{FF2B5EF4-FFF2-40B4-BE49-F238E27FC236}">
                <a16:creationId xmlns:a16="http://schemas.microsoft.com/office/drawing/2014/main" id="{95052B7C-32F1-48AB-9BBB-E1894FA1D0DC}"/>
              </a:ext>
            </a:extLst>
          </p:cNvPr>
          <p:cNvSpPr/>
          <p:nvPr/>
        </p:nvSpPr>
        <p:spPr>
          <a:xfrm>
            <a:off x="0" y="3298599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3" name="Google Shape;712;p57">
            <a:extLst>
              <a:ext uri="{FF2B5EF4-FFF2-40B4-BE49-F238E27FC236}">
                <a16:creationId xmlns:a16="http://schemas.microsoft.com/office/drawing/2014/main" id="{037A5749-3711-487C-BEA2-D3C3C87C563D}"/>
              </a:ext>
            </a:extLst>
          </p:cNvPr>
          <p:cNvSpPr/>
          <p:nvPr/>
        </p:nvSpPr>
        <p:spPr>
          <a:xfrm>
            <a:off x="5075667" y="3506340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E4CFFE8B-DF9A-D820-21CE-7EDD20FA0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10C45AE8-4044-7690-D863-C7D840B26830}"/>
              </a:ext>
            </a:extLst>
          </p:cNvPr>
          <p:cNvGrpSpPr/>
          <p:nvPr/>
        </p:nvGrpSpPr>
        <p:grpSpPr>
          <a:xfrm>
            <a:off x="340254" y="4851889"/>
            <a:ext cx="5991067" cy="1631138"/>
            <a:chOff x="340254" y="4851889"/>
            <a:chExt cx="5991067" cy="1631138"/>
          </a:xfrm>
        </p:grpSpPr>
        <p:sp>
          <p:nvSpPr>
            <p:cNvPr id="8" name="Google Shape;383;p32">
              <a:extLst>
                <a:ext uri="{FF2B5EF4-FFF2-40B4-BE49-F238E27FC236}">
                  <a16:creationId xmlns:a16="http://schemas.microsoft.com/office/drawing/2014/main" id="{DBF8B4C0-1BEC-F26B-1B87-749DB1899E9B}"/>
                </a:ext>
              </a:extLst>
            </p:cNvPr>
            <p:cNvSpPr txBox="1"/>
            <p:nvPr/>
          </p:nvSpPr>
          <p:spPr>
            <a:xfrm>
              <a:off x="823339" y="5187027"/>
              <a:ext cx="5507982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於是他使用了後台系統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妥善的</a:t>
              </a:r>
              <a:r>
                <a:rPr lang="zh-TW" altLang="en-US" sz="2000" b="1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回覆顧客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endParaRPr lang="en-US" altLang="zh-TW" sz="20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" name="Google Shape;384;p32">
              <a:extLst>
                <a:ext uri="{FF2B5EF4-FFF2-40B4-BE49-F238E27FC236}">
                  <a16:creationId xmlns:a16="http://schemas.microsoft.com/office/drawing/2014/main" id="{AEEF82AC-50B9-5DF2-BAC2-2FA19F8CF0A5}"/>
                </a:ext>
              </a:extLst>
            </p:cNvPr>
            <p:cNvSpPr/>
            <p:nvPr/>
          </p:nvSpPr>
          <p:spPr>
            <a:xfrm>
              <a:off x="340254" y="4851889"/>
              <a:ext cx="4852335" cy="1368152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40581AA-17D5-C041-6A2D-5535F6FD435D}"/>
              </a:ext>
            </a:extLst>
          </p:cNvPr>
          <p:cNvGrpSpPr/>
          <p:nvPr/>
        </p:nvGrpSpPr>
        <p:grpSpPr>
          <a:xfrm>
            <a:off x="190804" y="1196752"/>
            <a:ext cx="6068008" cy="1493073"/>
            <a:chOff x="416496" y="3185435"/>
            <a:chExt cx="6663594" cy="1493073"/>
          </a:xfrm>
        </p:grpSpPr>
        <p:sp>
          <p:nvSpPr>
            <p:cNvPr id="6" name="Google Shape;383;p32">
              <a:extLst>
                <a:ext uri="{FF2B5EF4-FFF2-40B4-BE49-F238E27FC236}">
                  <a16:creationId xmlns:a16="http://schemas.microsoft.com/office/drawing/2014/main" id="{A55A9081-88FD-2527-4E4E-8F46ECEF1A75}"/>
                </a:ext>
              </a:extLst>
            </p:cNvPr>
            <p:cNvSpPr txBox="1"/>
            <p:nvPr/>
          </p:nvSpPr>
          <p:spPr>
            <a:xfrm>
              <a:off x="1031490" y="3382508"/>
              <a:ext cx="6048600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店家</a:t>
              </a:r>
              <a:r>
                <a:rPr lang="en-US" alt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從</a:t>
              </a:r>
              <a:r>
                <a:rPr lang="zh-TW" altLang="en-US" sz="2000" b="1">
                  <a:solidFill>
                    <a:schemeClr val="accen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</a:t>
              </a: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看到了來自顧客</a:t>
              </a:r>
              <a:r>
                <a:rPr lang="en-US" altLang="zh-TW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B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000" b="1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填寫的對於餐點的</a:t>
              </a:r>
              <a:r>
                <a:rPr lang="zh-TW" altLang="en-US" sz="2000" b="1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意見回饋。</a:t>
              </a:r>
              <a:endParaRPr lang="en-US" altLang="zh-TW" sz="2000" b="1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" name="Google Shape;384;p32">
              <a:extLst>
                <a:ext uri="{FF2B5EF4-FFF2-40B4-BE49-F238E27FC236}">
                  <a16:creationId xmlns:a16="http://schemas.microsoft.com/office/drawing/2014/main" id="{3F0D7A0E-01B5-76DB-FBFC-7423ADEDE3AF}"/>
                </a:ext>
              </a:extLst>
            </p:cNvPr>
            <p:cNvSpPr/>
            <p:nvPr/>
          </p:nvSpPr>
          <p:spPr>
            <a:xfrm>
              <a:off x="416496" y="3185435"/>
              <a:ext cx="5328600" cy="1368152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</p:grpSp>
      <p:sp>
        <p:nvSpPr>
          <p:cNvPr id="3" name="橢圓 2">
            <a:extLst>
              <a:ext uri="{FF2B5EF4-FFF2-40B4-BE49-F238E27FC236}">
                <a16:creationId xmlns:a16="http://schemas.microsoft.com/office/drawing/2014/main" id="{119437FA-AD67-CFF7-9247-17ABEC36BF4D}"/>
              </a:ext>
            </a:extLst>
          </p:cNvPr>
          <p:cNvSpPr/>
          <p:nvPr/>
        </p:nvSpPr>
        <p:spPr>
          <a:xfrm>
            <a:off x="3224808" y="1666032"/>
            <a:ext cx="5976664" cy="481699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1" name="Google Shape;411;p34" title="Mobile inbox-pana.png">
            <a:extLst>
              <a:ext uri="{FF2B5EF4-FFF2-40B4-BE49-F238E27FC236}">
                <a16:creationId xmlns:a16="http://schemas.microsoft.com/office/drawing/2014/main" id="{3DBA3325-5DE6-9B15-EFEC-484FC796F0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141" y="605433"/>
            <a:ext cx="5383000" cy="53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4">
            <a:extLst>
              <a:ext uri="{FF2B5EF4-FFF2-40B4-BE49-F238E27FC236}">
                <a16:creationId xmlns:a16="http://schemas.microsoft.com/office/drawing/2014/main" id="{0D7687D7-B18B-6420-1C52-6B4812FDAA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情境設計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－</a:t>
            </a:r>
            <a:r>
              <a:rPr lang="zh-TW" altLang="en-US" sz="3000">
                <a:latin typeface="Microsoft JhengHei"/>
                <a:ea typeface="Microsoft JhengHei"/>
                <a:cs typeface="Microsoft JhengHei"/>
                <a:sym typeface="Microsoft JhengHei"/>
              </a:rPr>
              <a:t>店家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13" name="Google Shape;413;p34">
            <a:extLst>
              <a:ext uri="{FF2B5EF4-FFF2-40B4-BE49-F238E27FC236}">
                <a16:creationId xmlns:a16="http://schemas.microsoft.com/office/drawing/2014/main" id="{5E4FF28E-90F7-5F37-A05D-472AAC813D68}"/>
              </a:ext>
            </a:extLst>
          </p:cNvPr>
          <p:cNvPicPr preferRelativeResize="0"/>
          <p:nvPr/>
        </p:nvPicPr>
        <p:blipFill>
          <a:blip r:embed="rId4">
            <a:alphaModFix amt="35000"/>
          </a:blip>
          <a:srcRect r="49075"/>
          <a:stretch/>
        </p:blipFill>
        <p:spPr>
          <a:xfrm>
            <a:off x="3383501" y="1957631"/>
            <a:ext cx="2947820" cy="578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13;p34">
            <a:extLst>
              <a:ext uri="{FF2B5EF4-FFF2-40B4-BE49-F238E27FC236}">
                <a16:creationId xmlns:a16="http://schemas.microsoft.com/office/drawing/2014/main" id="{1BD82680-72EB-F8B6-6ED6-BA5616C24D1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l="51003"/>
          <a:stretch/>
        </p:blipFill>
        <p:spPr>
          <a:xfrm>
            <a:off x="6382267" y="460191"/>
            <a:ext cx="2836187" cy="5788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01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zh-TW"/>
              <a:t>情境設計</a:t>
            </a:r>
            <a:r>
              <a:rPr lang="zh-TW" alt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－</a:t>
            </a:r>
            <a:r>
              <a:rPr lang="zh-TW" altLang="en-US" sz="3000">
                <a:latin typeface="Microsoft JhengHei"/>
                <a:ea typeface="Microsoft JhengHei"/>
                <a:cs typeface="Microsoft JhengHei"/>
                <a:sym typeface="Microsoft JhengHei"/>
              </a:rPr>
              <a:t>店家</a:t>
            </a:r>
            <a:endParaRPr lang="zh-TW" altLang="en-US"/>
          </a:p>
        </p:txBody>
      </p:sp>
      <p:sp>
        <p:nvSpPr>
          <p:cNvPr id="14" name="副標題 4">
            <a:extLst>
              <a:ext uri="{FF2B5EF4-FFF2-40B4-BE49-F238E27FC236}">
                <a16:creationId xmlns:a16="http://schemas.microsoft.com/office/drawing/2014/main" id="{2C39534E-E424-01D8-5C2F-6F4CD1ED2116}"/>
              </a:ext>
            </a:extLst>
          </p:cNvPr>
          <p:cNvSpPr txBox="1">
            <a:spLocks/>
          </p:cNvSpPr>
          <p:nvPr/>
        </p:nvSpPr>
        <p:spPr bwMode="ltGray">
          <a:xfrm>
            <a:off x="1181470" y="1090386"/>
            <a:ext cx="6460488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zh-TW" altLang="en-US" sz="20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經過開會討論，他們決定</a:t>
            </a:r>
            <a:r>
              <a:rPr lang="zh-TW" altLang="en-US" sz="20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更新菜單</a:t>
            </a:r>
            <a:r>
              <a:rPr lang="zh-TW" altLang="en-US" sz="20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的餐點內容。</a:t>
            </a:r>
            <a:endParaRPr lang="en-US" altLang="zh-TW" sz="2000" b="1" dirty="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zh-TW" altLang="en-US" sz="2000" b="1" i="0" u="none" strike="noStrike" cap="none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考慮到食材成本的增加同時也決定修改部分菜單的價格</a:t>
            </a:r>
            <a:r>
              <a:rPr lang="zh-TW" altLang="en-US" dirty="0">
                <a:solidFill>
                  <a:schemeClr val="accent4"/>
                </a:solidFill>
              </a:rPr>
              <a:t>。</a:t>
            </a:r>
            <a:endParaRPr lang="en-US" altLang="zh-TW" dirty="0">
              <a:solidFill>
                <a:schemeClr val="accent4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65B1950-674A-743B-02E9-BE813ED00E62}"/>
              </a:ext>
            </a:extLst>
          </p:cNvPr>
          <p:cNvSpPr/>
          <p:nvPr/>
        </p:nvSpPr>
        <p:spPr>
          <a:xfrm>
            <a:off x="1064568" y="977801"/>
            <a:ext cx="7128792" cy="1008112"/>
          </a:xfrm>
          <a:prstGeom prst="roundRect">
            <a:avLst/>
          </a:prstGeom>
          <a:noFill/>
          <a:ln w="5715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 descr="一張含有 卡通, 圖解, 藝術 的圖片&#10;&#10;AI 產生的內容可能不正確。">
            <a:extLst>
              <a:ext uri="{FF2B5EF4-FFF2-40B4-BE49-F238E27FC236}">
                <a16:creationId xmlns:a16="http://schemas.microsoft.com/office/drawing/2014/main" id="{5BFEB2B4-0324-8827-2A70-B081D03F2D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271" y="1033439"/>
            <a:ext cx="6460489" cy="6460489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85E27724-0A6F-91A9-A9B6-88B28757DBBC}"/>
              </a:ext>
            </a:extLst>
          </p:cNvPr>
          <p:cNvGrpSpPr/>
          <p:nvPr/>
        </p:nvGrpSpPr>
        <p:grpSpPr>
          <a:xfrm>
            <a:off x="2515440" y="1527789"/>
            <a:ext cx="3562874" cy="2809061"/>
            <a:chOff x="3093781" y="1607356"/>
            <a:chExt cx="3562874" cy="2809061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ADEB30A1-F43C-952C-C24F-E0B982D0D906}"/>
                </a:ext>
              </a:extLst>
            </p:cNvPr>
            <p:cNvGrpSpPr/>
            <p:nvPr/>
          </p:nvGrpSpPr>
          <p:grpSpPr>
            <a:xfrm>
              <a:off x="3841835" y="2167694"/>
              <a:ext cx="2752784" cy="2248723"/>
              <a:chOff x="3630824" y="2720071"/>
              <a:chExt cx="3138856" cy="2564102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2DD537FA-9E89-8BC9-41AF-896CE509139D}"/>
                  </a:ext>
                </a:extLst>
              </p:cNvPr>
              <p:cNvSpPr/>
              <p:nvPr/>
            </p:nvSpPr>
            <p:spPr>
              <a:xfrm>
                <a:off x="4280627" y="2720071"/>
                <a:ext cx="1800200" cy="238994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9BC7DBF9-1236-AD2A-C8BA-03535CB7979E}"/>
                  </a:ext>
                </a:extLst>
              </p:cNvPr>
              <p:cNvSpPr/>
              <p:nvPr/>
            </p:nvSpPr>
            <p:spPr>
              <a:xfrm>
                <a:off x="3630824" y="3237304"/>
                <a:ext cx="3138856" cy="15684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67C5356D-65CB-5B2A-2769-D8AA01F8A524}"/>
                  </a:ext>
                </a:extLst>
              </p:cNvPr>
              <p:cNvSpPr/>
              <p:nvPr/>
            </p:nvSpPr>
            <p:spPr>
              <a:xfrm rot="19849991">
                <a:off x="3720716" y="3175967"/>
                <a:ext cx="2873119" cy="154753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8E2DB956-7A08-9F71-4B14-4D3EF9F3AE02}"/>
                  </a:ext>
                </a:extLst>
              </p:cNvPr>
              <p:cNvSpPr/>
              <p:nvPr/>
            </p:nvSpPr>
            <p:spPr>
              <a:xfrm rot="13857372">
                <a:off x="3664842" y="3261744"/>
                <a:ext cx="2476456" cy="156840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AD4991D5-2089-6C45-F500-A1C0FD2C336A}"/>
                  </a:ext>
                </a:extLst>
              </p:cNvPr>
              <p:cNvSpPr/>
              <p:nvPr/>
            </p:nvSpPr>
            <p:spPr>
              <a:xfrm rot="12107363">
                <a:off x="4074181" y="3276056"/>
                <a:ext cx="2658444" cy="1547539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FFC000">
                    <a:alpha val="0"/>
                  </a:srgbClr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" name="圖片 12" descr="一張含有 文字, 螢幕擷取畫面, 設計 的圖片&#10;&#10;AI 產生的內容可能不正確。">
              <a:extLst>
                <a:ext uri="{FF2B5EF4-FFF2-40B4-BE49-F238E27FC236}">
                  <a16:creationId xmlns:a16="http://schemas.microsoft.com/office/drawing/2014/main" id="{A52382AB-F745-FF9B-C738-A4E3AE6EC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367" y="1607356"/>
              <a:ext cx="2592288" cy="2592288"/>
            </a:xfrm>
            <a:prstGeom prst="rect">
              <a:avLst/>
            </a:prstGeom>
          </p:spPr>
        </p:pic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7B47398B-F666-604F-6FEE-CC4F835E3E1F}"/>
                </a:ext>
              </a:extLst>
            </p:cNvPr>
            <p:cNvSpPr/>
            <p:nvPr/>
          </p:nvSpPr>
          <p:spPr>
            <a:xfrm>
              <a:off x="3374043" y="3173111"/>
              <a:ext cx="288032" cy="288032"/>
            </a:xfrm>
            <a:prstGeom prst="ellipse">
              <a:avLst/>
            </a:prstGeom>
            <a:solidFill>
              <a:srgbClr val="FFF2CC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00D451C-3F8E-3B17-B37D-27D6EB8377A0}"/>
                </a:ext>
              </a:extLst>
            </p:cNvPr>
            <p:cNvSpPr/>
            <p:nvPr/>
          </p:nvSpPr>
          <p:spPr>
            <a:xfrm>
              <a:off x="3093781" y="3493538"/>
              <a:ext cx="128713" cy="128713"/>
            </a:xfrm>
            <a:prstGeom prst="ellipse">
              <a:avLst/>
            </a:prstGeom>
            <a:solidFill>
              <a:srgbClr val="FFF2CC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8921E9F5-F839-DA8E-CF5B-15DF313A6E7E}"/>
                </a:ext>
              </a:extLst>
            </p:cNvPr>
            <p:cNvSpPr txBox="1"/>
            <p:nvPr/>
          </p:nvSpPr>
          <p:spPr>
            <a:xfrm>
              <a:off x="4572126" y="2764600"/>
              <a:ext cx="631904" cy="307777"/>
            </a:xfrm>
            <a:prstGeom prst="rect">
              <a:avLst/>
            </a:prstGeom>
            <a:solidFill>
              <a:srgbClr val="F1F1F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400">
                  <a:solidFill>
                    <a:schemeClr val="tx1">
                      <a:lumMod val="75000"/>
                    </a:schemeClr>
                  </a:solidFill>
                </a:rPr>
                <a:t>menu</a:t>
              </a:r>
              <a:endParaRPr lang="zh-TW" altLang="en-US" sz="140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DC58D5A-6852-8B49-FD3C-969E429F796A}"/>
              </a:ext>
            </a:extLst>
          </p:cNvPr>
          <p:cNvGrpSpPr/>
          <p:nvPr/>
        </p:nvGrpSpPr>
        <p:grpSpPr>
          <a:xfrm>
            <a:off x="3518121" y="3277137"/>
            <a:ext cx="3740338" cy="3237659"/>
            <a:chOff x="5136747" y="2998034"/>
            <a:chExt cx="3740338" cy="3237659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47B7A541-0E35-1E08-A956-B03234964076}"/>
                </a:ext>
              </a:extLst>
            </p:cNvPr>
            <p:cNvGrpSpPr/>
            <p:nvPr/>
          </p:nvGrpSpPr>
          <p:grpSpPr>
            <a:xfrm>
              <a:off x="5136747" y="3944961"/>
              <a:ext cx="3740338" cy="2248723"/>
              <a:chOff x="2854281" y="2167694"/>
              <a:chExt cx="3740338" cy="2248723"/>
            </a:xfrm>
          </p:grpSpPr>
          <p:grpSp>
            <p:nvGrpSpPr>
              <p:cNvPr id="41" name="群組 40">
                <a:extLst>
                  <a:ext uri="{FF2B5EF4-FFF2-40B4-BE49-F238E27FC236}">
                    <a16:creationId xmlns:a16="http://schemas.microsoft.com/office/drawing/2014/main" id="{3E3D494A-DB5D-87DD-534D-38773AFE4482}"/>
                  </a:ext>
                </a:extLst>
              </p:cNvPr>
              <p:cNvGrpSpPr/>
              <p:nvPr/>
            </p:nvGrpSpPr>
            <p:grpSpPr>
              <a:xfrm>
                <a:off x="3841835" y="2167694"/>
                <a:ext cx="2752784" cy="2248723"/>
                <a:chOff x="3630824" y="2720071"/>
                <a:chExt cx="3138856" cy="2564102"/>
              </a:xfrm>
            </p:grpSpPr>
            <p:sp>
              <p:nvSpPr>
                <p:cNvPr id="46" name="橢圓 45">
                  <a:extLst>
                    <a:ext uri="{FF2B5EF4-FFF2-40B4-BE49-F238E27FC236}">
                      <a16:creationId xmlns:a16="http://schemas.microsoft.com/office/drawing/2014/main" id="{7E1A75FC-32CC-3B53-B3D6-082D1D73383F}"/>
                    </a:ext>
                  </a:extLst>
                </p:cNvPr>
                <p:cNvSpPr/>
                <p:nvPr/>
              </p:nvSpPr>
              <p:spPr>
                <a:xfrm>
                  <a:off x="4280627" y="2720071"/>
                  <a:ext cx="1800200" cy="238994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FFC000">
                      <a:alpha val="0"/>
                    </a:srgbClr>
                  </a:solidFill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橢圓 46">
                  <a:extLst>
                    <a:ext uri="{FF2B5EF4-FFF2-40B4-BE49-F238E27FC236}">
                      <a16:creationId xmlns:a16="http://schemas.microsoft.com/office/drawing/2014/main" id="{3098BDA0-4D4E-17B5-849D-B0403A73BEE3}"/>
                    </a:ext>
                  </a:extLst>
                </p:cNvPr>
                <p:cNvSpPr/>
                <p:nvPr/>
              </p:nvSpPr>
              <p:spPr>
                <a:xfrm>
                  <a:off x="3630824" y="3237304"/>
                  <a:ext cx="3138856" cy="156840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FFC000">
                      <a:alpha val="0"/>
                    </a:srgbClr>
                  </a:solidFill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橢圓 47">
                  <a:extLst>
                    <a:ext uri="{FF2B5EF4-FFF2-40B4-BE49-F238E27FC236}">
                      <a16:creationId xmlns:a16="http://schemas.microsoft.com/office/drawing/2014/main" id="{C56EDCA2-FEAF-936C-0FBD-526723586DAA}"/>
                    </a:ext>
                  </a:extLst>
                </p:cNvPr>
                <p:cNvSpPr/>
                <p:nvPr/>
              </p:nvSpPr>
              <p:spPr>
                <a:xfrm rot="19849991">
                  <a:off x="3720716" y="3175967"/>
                  <a:ext cx="2873119" cy="154753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FFC000">
                      <a:alpha val="0"/>
                    </a:srgbClr>
                  </a:solidFill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9" name="橢圓 48">
                  <a:extLst>
                    <a:ext uri="{FF2B5EF4-FFF2-40B4-BE49-F238E27FC236}">
                      <a16:creationId xmlns:a16="http://schemas.microsoft.com/office/drawing/2014/main" id="{E06A9F29-5EA0-198F-C982-BA59F9F5762E}"/>
                    </a:ext>
                  </a:extLst>
                </p:cNvPr>
                <p:cNvSpPr/>
                <p:nvPr/>
              </p:nvSpPr>
              <p:spPr>
                <a:xfrm rot="13857372">
                  <a:off x="3664842" y="3261744"/>
                  <a:ext cx="2476456" cy="156840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FFC000">
                      <a:alpha val="0"/>
                    </a:srgbClr>
                  </a:solidFill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橢圓 49">
                  <a:extLst>
                    <a:ext uri="{FF2B5EF4-FFF2-40B4-BE49-F238E27FC236}">
                      <a16:creationId xmlns:a16="http://schemas.microsoft.com/office/drawing/2014/main" id="{D1158D6E-1117-969E-CE7D-92680F8BD70D}"/>
                    </a:ext>
                  </a:extLst>
                </p:cNvPr>
                <p:cNvSpPr/>
                <p:nvPr/>
              </p:nvSpPr>
              <p:spPr>
                <a:xfrm rot="12107363">
                  <a:off x="4074181" y="3276056"/>
                  <a:ext cx="2658445" cy="154753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FFC000">
                      <a:alpha val="0"/>
                    </a:srgbClr>
                  </a:solidFill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C1DDB1E2-9DD2-999D-3DC6-00402B86C995}"/>
                  </a:ext>
                </a:extLst>
              </p:cNvPr>
              <p:cNvSpPr/>
              <p:nvPr/>
            </p:nvSpPr>
            <p:spPr>
              <a:xfrm>
                <a:off x="3253610" y="3078816"/>
                <a:ext cx="288032" cy="288032"/>
              </a:xfrm>
              <a:prstGeom prst="ellipse">
                <a:avLst/>
              </a:prstGeom>
              <a:solidFill>
                <a:srgbClr val="FFF2CC"/>
              </a:solidFill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666490AA-ECAA-3F90-5D2A-055BD12F9B42}"/>
                  </a:ext>
                </a:extLst>
              </p:cNvPr>
              <p:cNvSpPr/>
              <p:nvPr/>
            </p:nvSpPr>
            <p:spPr>
              <a:xfrm>
                <a:off x="2854281" y="3050636"/>
                <a:ext cx="128713" cy="128713"/>
              </a:xfrm>
              <a:prstGeom prst="ellipse">
                <a:avLst/>
              </a:prstGeom>
              <a:solidFill>
                <a:srgbClr val="FFF2CC"/>
              </a:solidFill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9" name="圖片 38" descr="一張含有 折紙 的圖片&#10;&#10;AI 產生的內容可能不正確。">
              <a:extLst>
                <a:ext uri="{FF2B5EF4-FFF2-40B4-BE49-F238E27FC236}">
                  <a16:creationId xmlns:a16="http://schemas.microsoft.com/office/drawing/2014/main" id="{69175848-92E9-CD2A-A088-A5262132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437" y="2998034"/>
              <a:ext cx="3237659" cy="3237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7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聯絡我們-後台管理</a:t>
            </a:r>
            <a:endParaRPr/>
          </a:p>
        </p:txBody>
      </p:sp>
      <p:pic>
        <p:nvPicPr>
          <p:cNvPr id="709" name="Google Shape;709;p57"/>
          <p:cNvPicPr preferRelativeResize="0"/>
          <p:nvPr/>
        </p:nvPicPr>
        <p:blipFill rotWithShape="1">
          <a:blip r:embed="rId3">
            <a:alphaModFix/>
          </a:blip>
          <a:srcRect l="16191" t="27692" r="17659" b="29385"/>
          <a:stretch/>
        </p:blipFill>
        <p:spPr>
          <a:xfrm>
            <a:off x="344488" y="1270835"/>
            <a:ext cx="6552728" cy="21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7"/>
          <p:cNvPicPr preferRelativeResize="0"/>
          <p:nvPr/>
        </p:nvPicPr>
        <p:blipFill rotWithShape="1">
          <a:blip r:embed="rId4">
            <a:alphaModFix/>
          </a:blip>
          <a:srcRect l="36345" t="26277" r="36758" b="23877"/>
          <a:stretch/>
        </p:blipFill>
        <p:spPr>
          <a:xfrm>
            <a:off x="7036254" y="2850713"/>
            <a:ext cx="2664296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7"/>
          <p:cNvPicPr preferRelativeResize="0"/>
          <p:nvPr/>
        </p:nvPicPr>
        <p:blipFill rotWithShape="1">
          <a:blip r:embed="rId5">
            <a:alphaModFix/>
          </a:blip>
          <a:srcRect l="16718" t="28356" r="17132" b="30770"/>
          <a:stretch/>
        </p:blipFill>
        <p:spPr>
          <a:xfrm>
            <a:off x="344488" y="3761318"/>
            <a:ext cx="6552728" cy="212576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7"/>
          <p:cNvSpPr/>
          <p:nvPr/>
        </p:nvSpPr>
        <p:spPr>
          <a:xfrm>
            <a:off x="132966" y="993957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713" name="Google Shape;713;p57"/>
          <p:cNvSpPr/>
          <p:nvPr/>
        </p:nvSpPr>
        <p:spPr>
          <a:xfrm>
            <a:off x="6894168" y="2425098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714" name="Google Shape;714;p57"/>
          <p:cNvSpPr/>
          <p:nvPr/>
        </p:nvSpPr>
        <p:spPr>
          <a:xfrm>
            <a:off x="20452" y="3451111"/>
            <a:ext cx="648072" cy="576064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6435932" y="2149694"/>
            <a:ext cx="273374" cy="4110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716" name="Google Shape;716;p57"/>
          <p:cNvSpPr/>
          <p:nvPr/>
        </p:nvSpPr>
        <p:spPr>
          <a:xfrm>
            <a:off x="7165184" y="4454187"/>
            <a:ext cx="2535365" cy="5803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717" name="Google Shape;717;p57"/>
          <p:cNvSpPr/>
          <p:nvPr/>
        </p:nvSpPr>
        <p:spPr>
          <a:xfrm>
            <a:off x="5180283" y="4675311"/>
            <a:ext cx="1262391" cy="4110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" name="Google Shape;577;p46">
            <a:extLst>
              <a:ext uri="{FF2B5EF4-FFF2-40B4-BE49-F238E27FC236}">
                <a16:creationId xmlns:a16="http://schemas.microsoft.com/office/drawing/2014/main" id="{1728B4AE-E420-B114-D54D-7041237BD0B2}"/>
              </a:ext>
            </a:extLst>
          </p:cNvPr>
          <p:cNvSpPr/>
          <p:nvPr/>
        </p:nvSpPr>
        <p:spPr>
          <a:xfrm>
            <a:off x="7071494" y="750799"/>
            <a:ext cx="2649100" cy="129600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點選回復，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可以註記內容，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/>
                <a:ea typeface="微軟正黑體"/>
                <a:cs typeface="+mn-cs"/>
              </a:rPr>
              <a:t>讓內部人員知道，是否處理顧客建議或訴求</a:t>
            </a:r>
          </a:p>
        </p:txBody>
      </p:sp>
      <p:cxnSp>
        <p:nvCxnSpPr>
          <p:cNvPr id="7" name="Google Shape;557;p44">
            <a:extLst>
              <a:ext uri="{FF2B5EF4-FFF2-40B4-BE49-F238E27FC236}">
                <a16:creationId xmlns:a16="http://schemas.microsoft.com/office/drawing/2014/main" id="{47F7B793-243A-B9D5-9974-C8A818172F13}"/>
              </a:ext>
            </a:extLst>
          </p:cNvPr>
          <p:cNvCxnSpPr/>
          <p:nvPr/>
        </p:nvCxnSpPr>
        <p:spPr>
          <a:xfrm flipV="1">
            <a:off x="6714423" y="1671553"/>
            <a:ext cx="359633" cy="69920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 descr="一張含有 文字, 螢幕擷取畫面, 行, 字型 的圖片&#10;&#10;AI 產生的內容可能不正確。">
            <a:extLst>
              <a:ext uri="{FF2B5EF4-FFF2-40B4-BE49-F238E27FC236}">
                <a16:creationId xmlns:a16="http://schemas.microsoft.com/office/drawing/2014/main" id="{571A09DF-6A20-48DC-9602-B241E44D8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6" y="3660964"/>
            <a:ext cx="6167438" cy="2833802"/>
          </a:xfrm>
          <a:prstGeom prst="rect">
            <a:avLst/>
          </a:prstGeom>
        </p:spPr>
      </p:pic>
      <p:pic>
        <p:nvPicPr>
          <p:cNvPr id="4" name="圖片 3" descr="一張含有 文字, 螢幕擷取畫面, 數字, 圖表 的圖片&#10;&#10;AI 產生的內容可能不正確。">
            <a:extLst>
              <a:ext uri="{FF2B5EF4-FFF2-40B4-BE49-F238E27FC236}">
                <a16:creationId xmlns:a16="http://schemas.microsoft.com/office/drawing/2014/main" id="{B6BB4A3D-6D56-4B68-9742-1BFDE9A48D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7" y="1089976"/>
            <a:ext cx="6167437" cy="2499684"/>
          </a:xfrm>
          <a:prstGeom prst="rect">
            <a:avLst/>
          </a:prstGeom>
        </p:spPr>
      </p:pic>
      <p:sp>
        <p:nvSpPr>
          <p:cNvPr id="586" name="Google Shape;586;p47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頁面設計-菜單維護</a:t>
            </a:r>
            <a:endParaRPr/>
          </a:p>
        </p:txBody>
      </p:sp>
      <p:sp>
        <p:nvSpPr>
          <p:cNvPr id="587" name="Google Shape;587;p47"/>
          <p:cNvSpPr/>
          <p:nvPr/>
        </p:nvSpPr>
        <p:spPr>
          <a:xfrm>
            <a:off x="6917298" y="1120491"/>
            <a:ext cx="2732932" cy="932457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點選後台維護，</a:t>
            </a:r>
            <a:endParaRPr sz="16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可以看到當前所有菜單資料</a:t>
            </a:r>
            <a:endParaRPr sz="1600"/>
          </a:p>
        </p:txBody>
      </p:sp>
      <p:sp>
        <p:nvSpPr>
          <p:cNvPr id="588" name="Google Shape;588;p47"/>
          <p:cNvSpPr/>
          <p:nvPr/>
        </p:nvSpPr>
        <p:spPr>
          <a:xfrm>
            <a:off x="3969312" y="1089976"/>
            <a:ext cx="663191" cy="6104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589" name="Google Shape;589;p47"/>
          <p:cNvCxnSpPr>
            <a:cxnSpLocks/>
            <a:stCxn id="588" idx="3"/>
            <a:endCxn id="587" idx="1"/>
          </p:cNvCxnSpPr>
          <p:nvPr/>
        </p:nvCxnSpPr>
        <p:spPr>
          <a:xfrm>
            <a:off x="4632503" y="1395215"/>
            <a:ext cx="2284795" cy="19150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0" name="Google Shape;590;p47"/>
          <p:cNvCxnSpPr>
            <a:cxnSpLocks/>
            <a:stCxn id="592" idx="3"/>
            <a:endCxn id="591" idx="1"/>
          </p:cNvCxnSpPr>
          <p:nvPr/>
        </p:nvCxnSpPr>
        <p:spPr>
          <a:xfrm>
            <a:off x="1516943" y="1785542"/>
            <a:ext cx="5567930" cy="129464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2" name="Google Shape;592;p47"/>
          <p:cNvSpPr/>
          <p:nvPr/>
        </p:nvSpPr>
        <p:spPr>
          <a:xfrm>
            <a:off x="1125747" y="1700454"/>
            <a:ext cx="391196" cy="1701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91" name="Google Shape;591;p47"/>
          <p:cNvSpPr/>
          <p:nvPr/>
        </p:nvSpPr>
        <p:spPr>
          <a:xfrm>
            <a:off x="7084873" y="2568390"/>
            <a:ext cx="2571900" cy="1023600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點選新增菜單按鈕，</a:t>
            </a:r>
            <a:endParaRPr sz="16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可以進入「新增表單」填寫需要新增的菜單資訊</a:t>
            </a:r>
            <a:endParaRPr sz="1600" dirty="0"/>
          </a:p>
        </p:txBody>
      </p:sp>
      <p:cxnSp>
        <p:nvCxnSpPr>
          <p:cNvPr id="28" name="Google Shape;589;p47">
            <a:extLst>
              <a:ext uri="{FF2B5EF4-FFF2-40B4-BE49-F238E27FC236}">
                <a16:creationId xmlns:a16="http://schemas.microsoft.com/office/drawing/2014/main" id="{BA30AD05-FDCC-4498-9792-D6A0A7664B42}"/>
              </a:ext>
            </a:extLst>
          </p:cNvPr>
          <p:cNvCxnSpPr>
            <a:cxnSpLocks/>
            <a:stCxn id="591" idx="2"/>
          </p:cNvCxnSpPr>
          <p:nvPr/>
        </p:nvCxnSpPr>
        <p:spPr>
          <a:xfrm rot="5400000">
            <a:off x="6655407" y="3519778"/>
            <a:ext cx="1643204" cy="1787629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" name="Google Shape;712;p57">
            <a:extLst>
              <a:ext uri="{FF2B5EF4-FFF2-40B4-BE49-F238E27FC236}">
                <a16:creationId xmlns:a16="http://schemas.microsoft.com/office/drawing/2014/main" id="{D72DDE12-A8B7-473A-9D28-F5D21B32B314}"/>
              </a:ext>
            </a:extLst>
          </p:cNvPr>
          <p:cNvSpPr/>
          <p:nvPr/>
        </p:nvSpPr>
        <p:spPr>
          <a:xfrm>
            <a:off x="3638672" y="733530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7" name="Google Shape;712;p57">
            <a:extLst>
              <a:ext uri="{FF2B5EF4-FFF2-40B4-BE49-F238E27FC236}">
                <a16:creationId xmlns:a16="http://schemas.microsoft.com/office/drawing/2014/main" id="{8F6F2006-1392-4D1B-B164-1F36AF867F71}"/>
              </a:ext>
            </a:extLst>
          </p:cNvPr>
          <p:cNvSpPr/>
          <p:nvPr/>
        </p:nvSpPr>
        <p:spPr>
          <a:xfrm>
            <a:off x="590282" y="1434275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8" name="Google Shape;712;p57">
            <a:extLst>
              <a:ext uri="{FF2B5EF4-FFF2-40B4-BE49-F238E27FC236}">
                <a16:creationId xmlns:a16="http://schemas.microsoft.com/office/drawing/2014/main" id="{7D06CC0E-F8A0-4AD4-9471-3275764D872C}"/>
              </a:ext>
            </a:extLst>
          </p:cNvPr>
          <p:cNvSpPr/>
          <p:nvPr/>
        </p:nvSpPr>
        <p:spPr>
          <a:xfrm>
            <a:off x="59477" y="3589660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8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頁面設計-菜單維護</a:t>
            </a:r>
            <a:endParaRPr/>
          </a:p>
        </p:txBody>
      </p:sp>
      <p:pic>
        <p:nvPicPr>
          <p:cNvPr id="24" name="Google Shape;599;p48" descr="一張含有 文字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034D4F7C-7027-4F89-9D2C-672D4ADA56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353" y="853034"/>
            <a:ext cx="6621863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03;p48">
            <a:extLst>
              <a:ext uri="{FF2B5EF4-FFF2-40B4-BE49-F238E27FC236}">
                <a16:creationId xmlns:a16="http://schemas.microsoft.com/office/drawing/2014/main" id="{B535D6D6-968B-4638-BA34-A708F8C59AAE}"/>
              </a:ext>
            </a:extLst>
          </p:cNvPr>
          <p:cNvSpPr/>
          <p:nvPr/>
        </p:nvSpPr>
        <p:spPr>
          <a:xfrm>
            <a:off x="7239000" y="690549"/>
            <a:ext cx="2448272" cy="1208589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點選修改按鈕，</a:t>
            </a:r>
            <a:endParaRPr sz="16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可以進入「修改表單」更改菜單資訊</a:t>
            </a:r>
            <a:endParaRPr sz="1600"/>
          </a:p>
        </p:txBody>
      </p:sp>
      <p:sp>
        <p:nvSpPr>
          <p:cNvPr id="26" name="Google Shape;604;p48">
            <a:extLst>
              <a:ext uri="{FF2B5EF4-FFF2-40B4-BE49-F238E27FC236}">
                <a16:creationId xmlns:a16="http://schemas.microsoft.com/office/drawing/2014/main" id="{D869B74D-CE4E-4DAB-8BF6-07BC3652AAA9}"/>
              </a:ext>
            </a:extLst>
          </p:cNvPr>
          <p:cNvSpPr/>
          <p:nvPr/>
        </p:nvSpPr>
        <p:spPr>
          <a:xfrm>
            <a:off x="6417389" y="1657978"/>
            <a:ext cx="335103" cy="2411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27" name="Google Shape;605;p48">
            <a:extLst>
              <a:ext uri="{FF2B5EF4-FFF2-40B4-BE49-F238E27FC236}">
                <a16:creationId xmlns:a16="http://schemas.microsoft.com/office/drawing/2014/main" id="{BF54437E-18BD-45D9-97F0-01EC91223EFF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6831351" y="1250330"/>
            <a:ext cx="161239" cy="654059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2" name="Google Shape;600;p48" descr="一張含有 文字, 螢幕擷取畫面, 數字, 字型 的圖片&#10;&#10;AI 產生的內容可能不正確。">
            <a:extLst>
              <a:ext uri="{FF2B5EF4-FFF2-40B4-BE49-F238E27FC236}">
                <a16:creationId xmlns:a16="http://schemas.microsoft.com/office/drawing/2014/main" id="{B35E31E9-2E13-4747-B3C4-3CC98FC95C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1354" y="3539186"/>
            <a:ext cx="6621863" cy="303144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06;p48">
            <a:extLst>
              <a:ext uri="{FF2B5EF4-FFF2-40B4-BE49-F238E27FC236}">
                <a16:creationId xmlns:a16="http://schemas.microsoft.com/office/drawing/2014/main" id="{468EB64E-645E-4B58-BC6C-135ECE0BB80F}"/>
              </a:ext>
            </a:extLst>
          </p:cNvPr>
          <p:cNvSpPr/>
          <p:nvPr/>
        </p:nvSpPr>
        <p:spPr>
          <a:xfrm>
            <a:off x="312476" y="5456255"/>
            <a:ext cx="530877" cy="45011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5" name="Google Shape;608;p48">
            <a:extLst>
              <a:ext uri="{FF2B5EF4-FFF2-40B4-BE49-F238E27FC236}">
                <a16:creationId xmlns:a16="http://schemas.microsoft.com/office/drawing/2014/main" id="{EDBDEB56-D3F9-4D0D-9B18-8DF8383621D8}"/>
              </a:ext>
            </a:extLst>
          </p:cNvPr>
          <p:cNvSpPr/>
          <p:nvPr/>
        </p:nvSpPr>
        <p:spPr>
          <a:xfrm>
            <a:off x="2368148" y="3555509"/>
            <a:ext cx="2805831" cy="918620"/>
          </a:xfrm>
          <a:prstGeom prst="rect">
            <a:avLst/>
          </a:prstGeom>
          <a:solidFill>
            <a:schemeClr val="accent6">
              <a:lumMod val="50000"/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當狀態更改成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「</a:t>
            </a: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不可用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」</a:t>
            </a: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時，會隱藏該菜單資料</a:t>
            </a:r>
            <a:endParaRPr sz="1200" dirty="0"/>
          </a:p>
        </p:txBody>
      </p:sp>
      <p:cxnSp>
        <p:nvCxnSpPr>
          <p:cNvPr id="36" name="Google Shape;609;p48">
            <a:extLst>
              <a:ext uri="{FF2B5EF4-FFF2-40B4-BE49-F238E27FC236}">
                <a16:creationId xmlns:a16="http://schemas.microsoft.com/office/drawing/2014/main" id="{11676441-5E65-4230-B0C8-33A25961F4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56563" y="1778559"/>
            <a:ext cx="1775262" cy="1760625"/>
          </a:xfrm>
          <a:prstGeom prst="bentConnector3">
            <a:avLst>
              <a:gd name="adj1" fmla="val 99791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" name="Google Shape;613;p48">
            <a:extLst>
              <a:ext uri="{FF2B5EF4-FFF2-40B4-BE49-F238E27FC236}">
                <a16:creationId xmlns:a16="http://schemas.microsoft.com/office/drawing/2014/main" id="{D507FE70-273F-43EF-927A-D77B4633C075}"/>
              </a:ext>
            </a:extLst>
          </p:cNvPr>
          <p:cNvSpPr/>
          <p:nvPr/>
        </p:nvSpPr>
        <p:spPr>
          <a:xfrm>
            <a:off x="4731825" y="1657978"/>
            <a:ext cx="583753" cy="2411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44" name="Google Shape;712;p57">
            <a:extLst>
              <a:ext uri="{FF2B5EF4-FFF2-40B4-BE49-F238E27FC236}">
                <a16:creationId xmlns:a16="http://schemas.microsoft.com/office/drawing/2014/main" id="{F7F2DA2D-3C12-40FE-A2A5-D899BA2D153E}"/>
              </a:ext>
            </a:extLst>
          </p:cNvPr>
          <p:cNvSpPr/>
          <p:nvPr/>
        </p:nvSpPr>
        <p:spPr>
          <a:xfrm>
            <a:off x="6118837" y="1068938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45" name="Google Shape;712;p57">
            <a:extLst>
              <a:ext uri="{FF2B5EF4-FFF2-40B4-BE49-F238E27FC236}">
                <a16:creationId xmlns:a16="http://schemas.microsoft.com/office/drawing/2014/main" id="{6946AA4C-4041-4E1E-AD00-78DD461F2072}"/>
              </a:ext>
            </a:extLst>
          </p:cNvPr>
          <p:cNvSpPr/>
          <p:nvPr/>
        </p:nvSpPr>
        <p:spPr>
          <a:xfrm>
            <a:off x="91604" y="4883087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46" name="Google Shape;712;p57">
            <a:extLst>
              <a:ext uri="{FF2B5EF4-FFF2-40B4-BE49-F238E27FC236}">
                <a16:creationId xmlns:a16="http://schemas.microsoft.com/office/drawing/2014/main" id="{9F143BB2-2209-4012-B2B8-D3BDEEDF0913}"/>
              </a:ext>
            </a:extLst>
          </p:cNvPr>
          <p:cNvSpPr/>
          <p:nvPr/>
        </p:nvSpPr>
        <p:spPr>
          <a:xfrm>
            <a:off x="4573500" y="1314334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34" name="Google Shape;607;p48">
            <a:extLst>
              <a:ext uri="{FF2B5EF4-FFF2-40B4-BE49-F238E27FC236}">
                <a16:creationId xmlns:a16="http://schemas.microsoft.com/office/drawing/2014/main" id="{B80CF60E-1F2A-4C87-82B7-122C61FEC372}"/>
              </a:ext>
            </a:extLst>
          </p:cNvPr>
          <p:cNvCxnSpPr>
            <a:cxnSpLocks/>
          </p:cNvCxnSpPr>
          <p:nvPr/>
        </p:nvCxnSpPr>
        <p:spPr>
          <a:xfrm flipV="1">
            <a:off x="843353" y="4305300"/>
            <a:ext cx="1524796" cy="137601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9" name="Google Shape;608;p48">
            <a:extLst>
              <a:ext uri="{FF2B5EF4-FFF2-40B4-BE49-F238E27FC236}">
                <a16:creationId xmlns:a16="http://schemas.microsoft.com/office/drawing/2014/main" id="{C8D85907-5134-4633-869D-473FBA235CBD}"/>
              </a:ext>
            </a:extLst>
          </p:cNvPr>
          <p:cNvSpPr/>
          <p:nvPr/>
        </p:nvSpPr>
        <p:spPr>
          <a:xfrm>
            <a:off x="7239000" y="2812705"/>
            <a:ext cx="2448271" cy="1004915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當狀態更改成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「</a:t>
            </a: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可用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」</a:t>
            </a: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時，會</a:t>
            </a:r>
            <a:r>
              <a:rPr lang="zh-TW" altLang="en-US" sz="16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顯示</a:t>
            </a: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該菜單資料</a:t>
            </a:r>
            <a:endParaRPr sz="1200" dirty="0"/>
          </a:p>
        </p:txBody>
      </p:sp>
      <p:sp>
        <p:nvSpPr>
          <p:cNvPr id="110" name="Google Shape;604;p48">
            <a:extLst>
              <a:ext uri="{FF2B5EF4-FFF2-40B4-BE49-F238E27FC236}">
                <a16:creationId xmlns:a16="http://schemas.microsoft.com/office/drawing/2014/main" id="{CC86CED8-2C1C-4A2C-AA67-6FFDD8340101}"/>
              </a:ext>
            </a:extLst>
          </p:cNvPr>
          <p:cNvSpPr/>
          <p:nvPr/>
        </p:nvSpPr>
        <p:spPr>
          <a:xfrm>
            <a:off x="4889034" y="2301340"/>
            <a:ext cx="335103" cy="24116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111" name="Google Shape;605;p48">
            <a:extLst>
              <a:ext uri="{FF2B5EF4-FFF2-40B4-BE49-F238E27FC236}">
                <a16:creationId xmlns:a16="http://schemas.microsoft.com/office/drawing/2014/main" id="{442C0096-576F-4694-AA52-CAC25B1686B3}"/>
              </a:ext>
            </a:extLst>
          </p:cNvPr>
          <p:cNvCxnSpPr>
            <a:cxnSpLocks/>
            <a:endCxn id="109" idx="1"/>
          </p:cNvCxnSpPr>
          <p:nvPr/>
        </p:nvCxnSpPr>
        <p:spPr>
          <a:xfrm>
            <a:off x="5056585" y="2571546"/>
            <a:ext cx="2182415" cy="743617"/>
          </a:xfrm>
          <a:prstGeom prst="bentConnector3">
            <a:avLst>
              <a:gd name="adj1" fmla="val -97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, 螢幕擷取畫面, 軟體, 網頁 的圖片&#10;&#10;AI 產生的內容可能不正確。">
            <a:extLst>
              <a:ext uri="{FF2B5EF4-FFF2-40B4-BE49-F238E27FC236}">
                <a16:creationId xmlns:a16="http://schemas.microsoft.com/office/drawing/2014/main" id="{817F0DF7-9245-4927-979C-F3BA924207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1" y="3366246"/>
            <a:ext cx="6545289" cy="2350807"/>
          </a:xfrm>
          <a:prstGeom prst="rect">
            <a:avLst/>
          </a:prstGeom>
        </p:spPr>
      </p:pic>
      <p:pic>
        <p:nvPicPr>
          <p:cNvPr id="601" name="Google Shape;601;p48" descr="一張含有 文字, 螢幕擷取畫面, 網頁, 軟體 的圖片&#10;&#10;AI 產生的內容可能不正確。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271" y="940011"/>
            <a:ext cx="6545289" cy="226914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8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頁面設計-菜單維護</a:t>
            </a:r>
            <a:endParaRPr/>
          </a:p>
        </p:txBody>
      </p:sp>
      <p:sp>
        <p:nvSpPr>
          <p:cNvPr id="606" name="Google Shape;606;p48"/>
          <p:cNvSpPr/>
          <p:nvPr/>
        </p:nvSpPr>
        <p:spPr>
          <a:xfrm>
            <a:off x="1158982" y="1891897"/>
            <a:ext cx="608862" cy="12961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607" name="Google Shape;607;p48"/>
          <p:cNvCxnSpPr>
            <a:cxnSpLocks/>
            <a:endCxn id="606" idx="0"/>
          </p:cNvCxnSpPr>
          <p:nvPr/>
        </p:nvCxnSpPr>
        <p:spPr>
          <a:xfrm rot="10800000" flipV="1">
            <a:off x="1463414" y="1061371"/>
            <a:ext cx="5676357" cy="830526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9" name="Google Shape;609;p48"/>
          <p:cNvCxnSpPr>
            <a:cxnSpLocks/>
            <a:stCxn id="614" idx="1"/>
          </p:cNvCxnSpPr>
          <p:nvPr/>
        </p:nvCxnSpPr>
        <p:spPr>
          <a:xfrm rot="10800000" flipV="1">
            <a:off x="6126480" y="1609284"/>
            <a:ext cx="1013286" cy="270108"/>
          </a:xfrm>
          <a:prstGeom prst="bentConnector3">
            <a:avLst>
              <a:gd name="adj1" fmla="val 100385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3" name="Google Shape;613;p48"/>
          <p:cNvSpPr/>
          <p:nvPr/>
        </p:nvSpPr>
        <p:spPr>
          <a:xfrm>
            <a:off x="2598420" y="1879392"/>
            <a:ext cx="4099560" cy="108795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14" name="Google Shape;614;p48"/>
          <p:cNvSpPr/>
          <p:nvPr/>
        </p:nvSpPr>
        <p:spPr>
          <a:xfrm>
            <a:off x="7139766" y="961212"/>
            <a:ext cx="2529932" cy="1296144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設置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「</a:t>
            </a:r>
            <a:r>
              <a:rPr lang="zh-TW" alt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不可用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」</a:t>
            </a: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後，頁面不會顯示該菜單資料</a:t>
            </a:r>
            <a:endParaRPr sz="16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615" name="Google Shape;615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484" y="5802176"/>
            <a:ext cx="9467448" cy="817623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8"/>
          <p:cNvSpPr/>
          <p:nvPr/>
        </p:nvSpPr>
        <p:spPr>
          <a:xfrm>
            <a:off x="6633123" y="5807761"/>
            <a:ext cx="799445" cy="81762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19" name="Google Shape;619;p48"/>
          <p:cNvSpPr/>
          <p:nvPr/>
        </p:nvSpPr>
        <p:spPr>
          <a:xfrm>
            <a:off x="7128532" y="4437477"/>
            <a:ext cx="2529932" cy="1296144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資料庫內資料會顯示False</a:t>
            </a:r>
            <a:endParaRPr sz="16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620" name="Google Shape;620;p48"/>
          <p:cNvCxnSpPr>
            <a:cxnSpLocks/>
          </p:cNvCxnSpPr>
          <p:nvPr/>
        </p:nvCxnSpPr>
        <p:spPr>
          <a:xfrm rot="5400000">
            <a:off x="6802861" y="5476031"/>
            <a:ext cx="445190" cy="195932"/>
          </a:xfrm>
          <a:prstGeom prst="bentConnector3">
            <a:avLst>
              <a:gd name="adj1" fmla="val 2455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" name="Google Shape;606;p48">
            <a:extLst>
              <a:ext uri="{FF2B5EF4-FFF2-40B4-BE49-F238E27FC236}">
                <a16:creationId xmlns:a16="http://schemas.microsoft.com/office/drawing/2014/main" id="{B280EC5F-1309-4257-9BE1-3904135921C5}"/>
              </a:ext>
            </a:extLst>
          </p:cNvPr>
          <p:cNvSpPr/>
          <p:nvPr/>
        </p:nvSpPr>
        <p:spPr>
          <a:xfrm>
            <a:off x="982771" y="4284771"/>
            <a:ext cx="608862" cy="143228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57" name="Google Shape;607;p48">
            <a:extLst>
              <a:ext uri="{FF2B5EF4-FFF2-40B4-BE49-F238E27FC236}">
                <a16:creationId xmlns:a16="http://schemas.microsoft.com/office/drawing/2014/main" id="{29CD6405-9945-4987-865B-EED7F6918CA9}"/>
              </a:ext>
            </a:extLst>
          </p:cNvPr>
          <p:cNvCxnSpPr>
            <a:cxnSpLocks/>
            <a:stCxn id="58" idx="1"/>
            <a:endCxn id="56" idx="0"/>
          </p:cNvCxnSpPr>
          <p:nvPr/>
        </p:nvCxnSpPr>
        <p:spPr>
          <a:xfrm rot="10800000" flipV="1">
            <a:off x="1287202" y="3340747"/>
            <a:ext cx="5841330" cy="944024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" name="Google Shape;614;p48">
            <a:extLst>
              <a:ext uri="{FF2B5EF4-FFF2-40B4-BE49-F238E27FC236}">
                <a16:creationId xmlns:a16="http://schemas.microsoft.com/office/drawing/2014/main" id="{A556341C-4790-4D5E-9EB7-F815236BE56D}"/>
              </a:ext>
            </a:extLst>
          </p:cNvPr>
          <p:cNvSpPr/>
          <p:nvPr/>
        </p:nvSpPr>
        <p:spPr>
          <a:xfrm>
            <a:off x="7128532" y="2692675"/>
            <a:ext cx="2544963" cy="1296144"/>
          </a:xfrm>
          <a:prstGeom prst="rect">
            <a:avLst/>
          </a:prstGeom>
          <a:solidFill>
            <a:schemeClr val="accent6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設置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「</a:t>
            </a:r>
            <a:r>
              <a:rPr lang="zh-TW" alt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可用</a:t>
            </a:r>
            <a:r>
              <a:rPr lang="zh-TW" altLang="en-US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」</a:t>
            </a:r>
            <a:r>
              <a:rPr lang="zh-TW" sz="1600" b="0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後，頁面會顯示該菜單資料</a:t>
            </a:r>
            <a:endParaRPr sz="1600" b="0" i="0" u="none" strike="noStrike" cap="none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cxnSp>
        <p:nvCxnSpPr>
          <p:cNvPr id="64" name="Google Shape;609;p48">
            <a:extLst>
              <a:ext uri="{FF2B5EF4-FFF2-40B4-BE49-F238E27FC236}">
                <a16:creationId xmlns:a16="http://schemas.microsoft.com/office/drawing/2014/main" id="{48663B31-7764-4E7B-8DA1-FA61D9D249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18862" y="3651982"/>
            <a:ext cx="2409670" cy="611464"/>
          </a:xfrm>
          <a:prstGeom prst="bentConnector3">
            <a:avLst>
              <a:gd name="adj1" fmla="val 10028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" name="Google Shape;613;p48">
            <a:extLst>
              <a:ext uri="{FF2B5EF4-FFF2-40B4-BE49-F238E27FC236}">
                <a16:creationId xmlns:a16="http://schemas.microsoft.com/office/drawing/2014/main" id="{54513139-C8D7-429F-932C-F91435B2BB5A}"/>
              </a:ext>
            </a:extLst>
          </p:cNvPr>
          <p:cNvSpPr/>
          <p:nvPr/>
        </p:nvSpPr>
        <p:spPr>
          <a:xfrm>
            <a:off x="2288713" y="4263446"/>
            <a:ext cx="3547122" cy="108795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69" name="Google Shape;712;p57">
            <a:extLst>
              <a:ext uri="{FF2B5EF4-FFF2-40B4-BE49-F238E27FC236}">
                <a16:creationId xmlns:a16="http://schemas.microsoft.com/office/drawing/2014/main" id="{4A26BC1A-2156-4AB4-9638-49AF112ADE4D}"/>
              </a:ext>
            </a:extLst>
          </p:cNvPr>
          <p:cNvSpPr/>
          <p:nvPr/>
        </p:nvSpPr>
        <p:spPr>
          <a:xfrm>
            <a:off x="6997696" y="768374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70" name="Google Shape;712;p57">
            <a:extLst>
              <a:ext uri="{FF2B5EF4-FFF2-40B4-BE49-F238E27FC236}">
                <a16:creationId xmlns:a16="http://schemas.microsoft.com/office/drawing/2014/main" id="{3E3AA4C9-BA4C-4010-A527-7F895765F471}"/>
              </a:ext>
            </a:extLst>
          </p:cNvPr>
          <p:cNvSpPr/>
          <p:nvPr/>
        </p:nvSpPr>
        <p:spPr>
          <a:xfrm>
            <a:off x="6992098" y="2510190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81" name="Google Shape;712;p57">
            <a:extLst>
              <a:ext uri="{FF2B5EF4-FFF2-40B4-BE49-F238E27FC236}">
                <a16:creationId xmlns:a16="http://schemas.microsoft.com/office/drawing/2014/main" id="{54D9108D-CACC-4705-B100-AFD2D0ABA60B}"/>
              </a:ext>
            </a:extLst>
          </p:cNvPr>
          <p:cNvSpPr/>
          <p:nvPr/>
        </p:nvSpPr>
        <p:spPr>
          <a:xfrm>
            <a:off x="7076102" y="4284771"/>
            <a:ext cx="379500" cy="343643"/>
          </a:xfrm>
          <a:prstGeom prst="flowChartConnector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3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26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>
                <a:solidFill>
                  <a:schemeClr val="accent1"/>
                </a:solidFill>
              </a:rPr>
              <a:t>T</a:t>
            </a:r>
            <a:r>
              <a:rPr lang="en-US" altLang="zh-TW" sz="4000">
                <a:solidFill>
                  <a:schemeClr val="accent2"/>
                </a:solidFill>
              </a:rPr>
              <a:t>h</a:t>
            </a:r>
            <a:r>
              <a:rPr lang="en-US" altLang="zh-TW" sz="4000">
                <a:solidFill>
                  <a:schemeClr val="accent3"/>
                </a:solidFill>
              </a:rPr>
              <a:t>a</a:t>
            </a:r>
            <a:r>
              <a:rPr lang="en-US" altLang="zh-TW" sz="4000">
                <a:solidFill>
                  <a:schemeClr val="accent4"/>
                </a:solidFill>
              </a:rPr>
              <a:t>n</a:t>
            </a:r>
            <a:r>
              <a:rPr lang="en-US" altLang="zh-TW" sz="4000">
                <a:solidFill>
                  <a:schemeClr val="accent5"/>
                </a:solidFill>
              </a:rPr>
              <a:t>k</a:t>
            </a:r>
            <a:r>
              <a:rPr lang="en-US" altLang="zh-TW" sz="400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>
                <a:solidFill>
                  <a:schemeClr val="accent6"/>
                </a:solidFill>
              </a:rPr>
              <a:t>y</a:t>
            </a:r>
            <a:r>
              <a:rPr lang="en-US" altLang="zh-TW" sz="4000">
                <a:solidFill>
                  <a:schemeClr val="accent1"/>
                </a:solidFill>
              </a:rPr>
              <a:t>o</a:t>
            </a:r>
            <a:r>
              <a:rPr lang="en-US" altLang="zh-TW" sz="4000">
                <a:solidFill>
                  <a:schemeClr val="accent3"/>
                </a:solidFill>
              </a:rPr>
              <a:t>u</a:t>
            </a:r>
            <a:endParaRPr lang="zh-TW" altLang="en-US" sz="400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3D0C2-8180-D627-B455-4EA11ECD9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CF319DF-86DD-F646-B6E5-93A75FF88B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目標客群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3828881-5FA8-BE40-3C1B-58B40ABAE0C4}"/>
              </a:ext>
            </a:extLst>
          </p:cNvPr>
          <p:cNvCxnSpPr>
            <a:cxnSpLocks/>
          </p:cNvCxnSpPr>
          <p:nvPr/>
        </p:nvCxnSpPr>
        <p:spPr>
          <a:xfrm flipV="1">
            <a:off x="4338781" y="2500397"/>
            <a:ext cx="1225658" cy="3647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84556B6-1D5B-1AAB-6792-6857D49D8ED7}"/>
              </a:ext>
            </a:extLst>
          </p:cNvPr>
          <p:cNvCxnSpPr>
            <a:cxnSpLocks/>
          </p:cNvCxnSpPr>
          <p:nvPr/>
        </p:nvCxnSpPr>
        <p:spPr>
          <a:xfrm>
            <a:off x="4278305" y="3985163"/>
            <a:ext cx="1208597" cy="2822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63332746-F58D-8951-BF85-10600D9492E4}"/>
              </a:ext>
            </a:extLst>
          </p:cNvPr>
          <p:cNvGrpSpPr/>
          <p:nvPr/>
        </p:nvGrpSpPr>
        <p:grpSpPr>
          <a:xfrm>
            <a:off x="5767257" y="3528421"/>
            <a:ext cx="3959032" cy="2039989"/>
            <a:chOff x="5767257" y="3528421"/>
            <a:chExt cx="3959032" cy="2039989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EA918D6E-49BA-986B-609C-B336C4F19455}"/>
                </a:ext>
              </a:extLst>
            </p:cNvPr>
            <p:cNvGrpSpPr/>
            <p:nvPr/>
          </p:nvGrpSpPr>
          <p:grpSpPr>
            <a:xfrm>
              <a:off x="5767257" y="3927502"/>
              <a:ext cx="1695014" cy="1586810"/>
              <a:chOff x="5835662" y="4330618"/>
              <a:chExt cx="2139096" cy="2002543"/>
            </a:xfrm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28A78A48-2181-AC65-965A-711F9EC58FE6}"/>
                  </a:ext>
                </a:extLst>
              </p:cNvPr>
              <p:cNvSpPr/>
              <p:nvPr/>
            </p:nvSpPr>
            <p:spPr>
              <a:xfrm>
                <a:off x="5835662" y="4330618"/>
                <a:ext cx="2139096" cy="2002543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9BB90E73-D0B0-3F38-C4D6-FCBC7080F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505" y="4509791"/>
                <a:ext cx="1504147" cy="1504146"/>
              </a:xfrm>
              <a:prstGeom prst="rect">
                <a:avLst/>
              </a:prstGeom>
            </p:spPr>
          </p:pic>
        </p:grpSp>
        <p:sp>
          <p:nvSpPr>
            <p:cNvPr id="36" name="副標題 4">
              <a:extLst>
                <a:ext uri="{FF2B5EF4-FFF2-40B4-BE49-F238E27FC236}">
                  <a16:creationId xmlns:a16="http://schemas.microsoft.com/office/drawing/2014/main" id="{4B5EF5FA-BE72-0B9C-ED7A-968FE5F56D92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7587193" y="4236860"/>
              <a:ext cx="2139096" cy="1331550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zh-TW" altLang="en-US" sz="1800">
                  <a:solidFill>
                    <a:schemeClr val="bg1"/>
                  </a:solidFill>
                </a:rPr>
                <a:t>強化訂單管理</a:t>
              </a:r>
            </a:p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zh-TW" altLang="en-US" sz="1800">
                  <a:solidFill>
                    <a:schemeClr val="bg1"/>
                  </a:solidFill>
                </a:rPr>
                <a:t>與營運效率</a:t>
              </a: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07002BED-517E-2ECE-A4A4-290B9B08B18E}"/>
                </a:ext>
              </a:extLst>
            </p:cNvPr>
            <p:cNvSpPr/>
            <p:nvPr/>
          </p:nvSpPr>
          <p:spPr>
            <a:xfrm>
              <a:off x="7769600" y="3528421"/>
              <a:ext cx="1075170" cy="472084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8" name="副標題 4">
            <a:extLst>
              <a:ext uri="{FF2B5EF4-FFF2-40B4-BE49-F238E27FC236}">
                <a16:creationId xmlns:a16="http://schemas.microsoft.com/office/drawing/2014/main" id="{1EA32784-DBB8-A8EB-657E-79DE64782603}"/>
              </a:ext>
            </a:extLst>
          </p:cNvPr>
          <p:cNvSpPr txBox="1">
            <a:spLocks/>
          </p:cNvSpPr>
          <p:nvPr/>
        </p:nvSpPr>
        <p:spPr bwMode="ltGray">
          <a:xfrm>
            <a:off x="7996702" y="3586414"/>
            <a:ext cx="2051896" cy="68102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>
                <a:solidFill>
                  <a:schemeClr val="tx1"/>
                </a:solidFill>
              </a:rPr>
              <a:t>資料</a:t>
            </a:r>
            <a:endParaRPr lang="en-US" altLang="zh-TW">
              <a:solidFill>
                <a:schemeClr val="tx1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3F88F7A-11E3-0A84-9D6E-BB19EF6FF1E1}"/>
              </a:ext>
            </a:extLst>
          </p:cNvPr>
          <p:cNvGrpSpPr/>
          <p:nvPr/>
        </p:nvGrpSpPr>
        <p:grpSpPr>
          <a:xfrm>
            <a:off x="1027014" y="989249"/>
            <a:ext cx="2749534" cy="4767929"/>
            <a:chOff x="1027014" y="989249"/>
            <a:chExt cx="2749534" cy="4767929"/>
          </a:xfrm>
        </p:grpSpPr>
        <p:sp>
          <p:nvSpPr>
            <p:cNvPr id="16" name="副標題 4">
              <a:extLst>
                <a:ext uri="{FF2B5EF4-FFF2-40B4-BE49-F238E27FC236}">
                  <a16:creationId xmlns:a16="http://schemas.microsoft.com/office/drawing/2014/main" id="{650A31FD-BCA4-1BED-9919-F818C5288523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1674235" y="4363882"/>
              <a:ext cx="2051896" cy="681020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zh-TW" altLang="en-US" sz="2800">
                  <a:solidFill>
                    <a:schemeClr val="accent4"/>
                  </a:solidFill>
                </a:rPr>
                <a:t>餐飲業主</a:t>
              </a:r>
              <a:endParaRPr lang="en-US" altLang="zh-TW" sz="2800">
                <a:solidFill>
                  <a:schemeClr val="accent4"/>
                </a:solidFill>
              </a:endParaRPr>
            </a:p>
          </p:txBody>
        </p:sp>
        <p:sp>
          <p:nvSpPr>
            <p:cNvPr id="22" name="副標題 4">
              <a:extLst>
                <a:ext uri="{FF2B5EF4-FFF2-40B4-BE49-F238E27FC236}">
                  <a16:creationId xmlns:a16="http://schemas.microsoft.com/office/drawing/2014/main" id="{1AF31AE0-97B2-C652-C6F3-CD8172CFA4F4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1249259" y="5005558"/>
              <a:ext cx="2407597" cy="751620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lnSpc>
                  <a:spcPct val="100000"/>
                </a:lnSpc>
                <a:buNone/>
              </a:pPr>
              <a:r>
                <a:rPr lang="zh-TW" altLang="en-US" sz="1800" b="1" i="0" u="none" strike="noStrike">
                  <a:solidFill>
                    <a:srgbClr val="FFFFFF"/>
                  </a:solidFill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提升菜單管理效率</a:t>
              </a:r>
              <a:endParaRPr lang="zh-TW" altLang="en-US" sz="1800" b="0">
                <a:effectLst/>
              </a:endParaRPr>
            </a:p>
            <a:p>
              <a:pPr algn="ctr" rtl="0">
                <a:lnSpc>
                  <a:spcPct val="100000"/>
                </a:lnSpc>
                <a:buNone/>
              </a:pPr>
              <a:r>
                <a:rPr lang="zh-TW" altLang="en-US" sz="1800" b="1" i="0" u="none" strike="noStrike">
                  <a:solidFill>
                    <a:srgbClr val="FFFFFF"/>
                  </a:solidFill>
                  <a:effectLst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降低風險與錯誤</a:t>
              </a:r>
              <a:endParaRPr lang="zh-TW" altLang="en-US" sz="1800" b="0">
                <a:effectLst/>
              </a:endParaRPr>
            </a:p>
            <a:p>
              <a:pPr>
                <a:buNone/>
              </a:pPr>
              <a:br>
                <a:rPr lang="zh-TW" altLang="en-US"/>
              </a:br>
              <a:endParaRPr lang="en-US" altLang="zh-TW">
                <a:solidFill>
                  <a:schemeClr val="bg1"/>
                </a:solidFill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46F8DB37-DEAD-3E3F-A83B-383614125B5B}"/>
                </a:ext>
              </a:extLst>
            </p:cNvPr>
            <p:cNvSpPr/>
            <p:nvPr/>
          </p:nvSpPr>
          <p:spPr>
            <a:xfrm rot="10800000">
              <a:off x="2092392" y="989249"/>
              <a:ext cx="614469" cy="318760"/>
            </a:xfrm>
            <a:prstGeom prst="triangl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88A655-3037-6CC9-5E69-245E5CE2E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014" y="1596239"/>
              <a:ext cx="2749534" cy="2530059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4B4C224-0293-3F5E-73A5-6E8041473D8A}"/>
              </a:ext>
            </a:extLst>
          </p:cNvPr>
          <p:cNvGrpSpPr/>
          <p:nvPr/>
        </p:nvGrpSpPr>
        <p:grpSpPr>
          <a:xfrm>
            <a:off x="5797117" y="754203"/>
            <a:ext cx="4171540" cy="2002057"/>
            <a:chOff x="5797117" y="754203"/>
            <a:chExt cx="4171540" cy="2002057"/>
          </a:xfrm>
        </p:grpSpPr>
        <p:sp>
          <p:nvSpPr>
            <p:cNvPr id="17" name="副標題 4">
              <a:extLst>
                <a:ext uri="{FF2B5EF4-FFF2-40B4-BE49-F238E27FC236}">
                  <a16:creationId xmlns:a16="http://schemas.microsoft.com/office/drawing/2014/main" id="{EB97D46A-8E3F-D7FD-0257-EA53B8607531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7587193" y="1424710"/>
              <a:ext cx="2139096" cy="1331550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zh-TW" altLang="en-US" sz="1800">
                  <a:solidFill>
                    <a:schemeClr val="bg1"/>
                  </a:solidFill>
                </a:rPr>
                <a:t>喜歡低接觸互動</a:t>
              </a:r>
            </a:p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zh-TW" altLang="en-US" sz="1800">
                  <a:solidFill>
                    <a:schemeClr val="bg1"/>
                  </a:solidFill>
                </a:rPr>
                <a:t>降低等待時間</a:t>
              </a:r>
            </a:p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zh-TW" altLang="en-US" sz="1800">
                  <a:solidFill>
                    <a:schemeClr val="bg1"/>
                  </a:solidFill>
                </a:rPr>
                <a:t>不方便外出</a:t>
              </a: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5455BA44-B219-DBEB-E235-0489A30045DE}"/>
                </a:ext>
              </a:extLst>
            </p:cNvPr>
            <p:cNvSpPr/>
            <p:nvPr/>
          </p:nvSpPr>
          <p:spPr>
            <a:xfrm>
              <a:off x="7689659" y="754203"/>
              <a:ext cx="1075170" cy="472084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副標題 4">
              <a:extLst>
                <a:ext uri="{FF2B5EF4-FFF2-40B4-BE49-F238E27FC236}">
                  <a16:creationId xmlns:a16="http://schemas.microsoft.com/office/drawing/2014/main" id="{AB49C0A5-C1E6-CCB4-CA3A-9EBF8B58E157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7916761" y="812196"/>
              <a:ext cx="2051896" cy="681020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zh-TW" altLang="en-US">
                  <a:solidFill>
                    <a:schemeClr val="tx1"/>
                  </a:solidFill>
                </a:rPr>
                <a:t>顧客</a:t>
              </a:r>
              <a:endParaRPr lang="en-US" altLang="zh-TW">
                <a:solidFill>
                  <a:schemeClr val="tx1"/>
                </a:solidFill>
              </a:endParaRPr>
            </a:p>
          </p:txBody>
        </p: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C07F0C8-11EF-913A-A25C-1BFF39DC1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7117" y="1131349"/>
              <a:ext cx="1694835" cy="1585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BA38857-952B-0566-B2FA-76562AC12D86}"/>
              </a:ext>
            </a:extLst>
          </p:cNvPr>
          <p:cNvGrpSpPr/>
          <p:nvPr/>
        </p:nvGrpSpPr>
        <p:grpSpPr>
          <a:xfrm>
            <a:off x="4099569" y="1307173"/>
            <a:ext cx="1728192" cy="576064"/>
            <a:chOff x="1856656" y="908720"/>
            <a:chExt cx="1728192" cy="576064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BD4082CF-7235-0F4A-DD11-5506D5312FE9}"/>
                </a:ext>
              </a:extLst>
            </p:cNvPr>
            <p:cNvSpPr/>
            <p:nvPr/>
          </p:nvSpPr>
          <p:spPr>
            <a:xfrm>
              <a:off x="1856656" y="908720"/>
              <a:ext cx="1728192" cy="576064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Google Shape;461;p36">
              <a:extLst>
                <a:ext uri="{FF2B5EF4-FFF2-40B4-BE49-F238E27FC236}">
                  <a16:creationId xmlns:a16="http://schemas.microsoft.com/office/drawing/2014/main" id="{A9C13519-53C0-0C58-605F-AE25892DB5BF}"/>
                </a:ext>
              </a:extLst>
            </p:cNvPr>
            <p:cNvSpPr txBox="1"/>
            <p:nvPr/>
          </p:nvSpPr>
          <p:spPr>
            <a:xfrm>
              <a:off x="2268314" y="959507"/>
              <a:ext cx="1152128" cy="360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altLang="en-US" sz="28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火鍋</a:t>
              </a:r>
              <a:endParaRPr sz="28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84F47D5B-4B01-1C1F-369C-51585A90E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22" y="2800231"/>
            <a:ext cx="9433956" cy="2176643"/>
          </a:xfrm>
          <a:prstGeom prst="rect">
            <a:avLst/>
          </a:prstGeom>
        </p:spPr>
      </p:pic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32AD048E-D256-7CBE-2626-81E2C70A0F4F}"/>
              </a:ext>
            </a:extLst>
          </p:cNvPr>
          <p:cNvCxnSpPr/>
          <p:nvPr/>
        </p:nvCxnSpPr>
        <p:spPr>
          <a:xfrm>
            <a:off x="4963665" y="1955245"/>
            <a:ext cx="0" cy="28803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CC9B06BE-F3DD-A51E-509E-BA7A3A348BD2}"/>
              </a:ext>
            </a:extLst>
          </p:cNvPr>
          <p:cNvCxnSpPr>
            <a:cxnSpLocks/>
          </p:cNvCxnSpPr>
          <p:nvPr/>
        </p:nvCxnSpPr>
        <p:spPr>
          <a:xfrm>
            <a:off x="931218" y="2243277"/>
            <a:ext cx="79928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A5DBBD9B-6DA3-9A1D-6E85-BA155BEA8154}"/>
              </a:ext>
            </a:extLst>
          </p:cNvPr>
          <p:cNvCxnSpPr>
            <a:cxnSpLocks/>
          </p:cNvCxnSpPr>
          <p:nvPr/>
        </p:nvCxnSpPr>
        <p:spPr>
          <a:xfrm>
            <a:off x="931218" y="2261892"/>
            <a:ext cx="0" cy="576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D90113F0-14C8-A254-6BA6-A1D0BBE3E389}"/>
              </a:ext>
            </a:extLst>
          </p:cNvPr>
          <p:cNvCxnSpPr>
            <a:cxnSpLocks/>
          </p:cNvCxnSpPr>
          <p:nvPr/>
        </p:nvCxnSpPr>
        <p:spPr>
          <a:xfrm>
            <a:off x="2587402" y="2261892"/>
            <a:ext cx="0" cy="576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E70E35D6-FDD1-9EE1-8016-70C4D39AEDDB}"/>
              </a:ext>
            </a:extLst>
          </p:cNvPr>
          <p:cNvCxnSpPr>
            <a:cxnSpLocks/>
          </p:cNvCxnSpPr>
          <p:nvPr/>
        </p:nvCxnSpPr>
        <p:spPr>
          <a:xfrm>
            <a:off x="4182990" y="2261892"/>
            <a:ext cx="0" cy="576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0D79E13A-A251-166C-92AA-3D15DDFD4682}"/>
              </a:ext>
            </a:extLst>
          </p:cNvPr>
          <p:cNvCxnSpPr>
            <a:cxnSpLocks/>
          </p:cNvCxnSpPr>
          <p:nvPr/>
        </p:nvCxnSpPr>
        <p:spPr>
          <a:xfrm>
            <a:off x="5663355" y="2261892"/>
            <a:ext cx="0" cy="55744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85B3BA4-84F7-B966-B324-2C87460903AA}"/>
              </a:ext>
            </a:extLst>
          </p:cNvPr>
          <p:cNvCxnSpPr>
            <a:cxnSpLocks/>
          </p:cNvCxnSpPr>
          <p:nvPr/>
        </p:nvCxnSpPr>
        <p:spPr>
          <a:xfrm>
            <a:off x="7195914" y="2280507"/>
            <a:ext cx="0" cy="55744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DA963AE8-F1EF-B1A0-1CDE-AAAA504FD499}"/>
              </a:ext>
            </a:extLst>
          </p:cNvPr>
          <p:cNvCxnSpPr>
            <a:cxnSpLocks/>
          </p:cNvCxnSpPr>
          <p:nvPr/>
        </p:nvCxnSpPr>
        <p:spPr>
          <a:xfrm>
            <a:off x="8924106" y="2243277"/>
            <a:ext cx="0" cy="55744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Google Shape;461;p36">
            <a:extLst>
              <a:ext uri="{FF2B5EF4-FFF2-40B4-BE49-F238E27FC236}">
                <a16:creationId xmlns:a16="http://schemas.microsoft.com/office/drawing/2014/main" id="{B2EB34BD-B50D-B487-2FB7-8A2C7AE34D07}"/>
              </a:ext>
            </a:extLst>
          </p:cNvPr>
          <p:cNvSpPr txBox="1"/>
          <p:nvPr/>
        </p:nvSpPr>
        <p:spPr>
          <a:xfrm>
            <a:off x="560512" y="2867421"/>
            <a:ext cx="1368152" cy="43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zh-TW" altLang="en-US" sz="1600" b="1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0000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營業日公告</a:t>
            </a:r>
            <a:endParaRPr sz="1600" b="1">
              <a:solidFill>
                <a:schemeClr val="accent4">
                  <a:lumMod val="20000"/>
                  <a:lumOff val="80000"/>
                </a:schemeClr>
              </a:solidFill>
              <a:highlight>
                <a:srgbClr val="0000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BAE74F6A-73AF-463A-9C08-958916F1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 altLang="en-US" sz="3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網站架構圖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7B2CC-A77A-AD1A-5E8F-E97AB2DF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6349907-B3CB-3DA3-7C41-7B9E5B1A16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開發工具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98F9668-95A2-AABC-3EF7-67DE009E9997}"/>
              </a:ext>
            </a:extLst>
          </p:cNvPr>
          <p:cNvGrpSpPr/>
          <p:nvPr/>
        </p:nvGrpSpPr>
        <p:grpSpPr>
          <a:xfrm>
            <a:off x="309397" y="3762566"/>
            <a:ext cx="6703880" cy="2506836"/>
            <a:chOff x="309397" y="3762566"/>
            <a:chExt cx="6703880" cy="2506836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30BE30B5-7C05-7B8D-6850-7D21868AFA0D}"/>
                </a:ext>
              </a:extLst>
            </p:cNvPr>
            <p:cNvGrpSpPr/>
            <p:nvPr/>
          </p:nvGrpSpPr>
          <p:grpSpPr>
            <a:xfrm>
              <a:off x="309397" y="3762566"/>
              <a:ext cx="5844680" cy="2506836"/>
              <a:chOff x="309397" y="3762566"/>
              <a:chExt cx="5844680" cy="2506836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6A3A0787-CA7B-B157-5FB0-E6545A7D6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37466" y="4103076"/>
                <a:ext cx="1607364" cy="1607364"/>
              </a:xfrm>
              <a:prstGeom prst="rect">
                <a:avLst/>
              </a:prstGeom>
            </p:spPr>
          </p:pic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5A7F767E-904F-3CAD-1BFB-93716CE7B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7962" y="4067696"/>
                <a:ext cx="1626115" cy="1626115"/>
              </a:xfrm>
              <a:prstGeom prst="rect">
                <a:avLst/>
              </a:prstGeom>
            </p:spPr>
          </p:pic>
          <p:pic>
            <p:nvPicPr>
              <p:cNvPr id="62" name="圖片 61" descr="一張含有 黃色, Rectangle, 圖形, 螢幕擷取畫面 的圖片&#10;&#10;AI 產生的內容可能不正確。">
                <a:extLst>
                  <a:ext uri="{FF2B5EF4-FFF2-40B4-BE49-F238E27FC236}">
                    <a16:creationId xmlns:a16="http://schemas.microsoft.com/office/drawing/2014/main" id="{64664E39-04EE-3AA4-CCC4-13AF3B05B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397" y="3762566"/>
                <a:ext cx="2173626" cy="2173626"/>
              </a:xfrm>
              <a:prstGeom prst="rect">
                <a:avLst/>
              </a:prstGeom>
            </p:spPr>
          </p:pic>
          <p:sp>
            <p:nvSpPr>
              <p:cNvPr id="76" name="副標題 4">
                <a:extLst>
                  <a:ext uri="{FF2B5EF4-FFF2-40B4-BE49-F238E27FC236}">
                    <a16:creationId xmlns:a16="http://schemas.microsoft.com/office/drawing/2014/main" id="{20EB8FF9-0990-1A4F-1301-91B77EE772FB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626079" y="5831231"/>
                <a:ext cx="2018758" cy="375751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Arial" pitchFamily="34" charset="0"/>
                  <a:buNone/>
                  <a:defRPr sz="2000" b="1" kern="1200">
                    <a:solidFill>
                      <a:srgbClr val="3939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itchFamily="34" charset="0"/>
                  <a:buNone/>
                  <a:defRPr sz="2400" b="1" kern="1200">
                    <a:solidFill>
                      <a:schemeClr val="tx1">
                        <a:tint val="75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5"/>
                  </a:buClr>
                  <a:buFont typeface="Arial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10000"/>
                  </a:spcBef>
                  <a:buClrTx/>
                  <a:defRPr/>
                </a:pPr>
                <a:r>
                  <a:rPr lang="en-US" altLang="zh-TW" sz="2400" err="1">
                    <a:solidFill>
                      <a:schemeClr val="bg1"/>
                    </a:solidFill>
                    <a:latin typeface="+mn-ea"/>
                    <a:ea typeface="+mn-ea"/>
                  </a:rPr>
                  <a:t>javascript</a:t>
                </a:r>
                <a:endParaRPr lang="en-US" altLang="zh-TW" sz="240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7" name="副標題 4">
                <a:extLst>
                  <a:ext uri="{FF2B5EF4-FFF2-40B4-BE49-F238E27FC236}">
                    <a16:creationId xmlns:a16="http://schemas.microsoft.com/office/drawing/2014/main" id="{EB3CB584-2118-46DD-315C-7B601A08E2E4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3022130" y="5893651"/>
                <a:ext cx="2018758" cy="375751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Arial" pitchFamily="34" charset="0"/>
                  <a:buNone/>
                  <a:defRPr sz="2000" b="1" kern="1200">
                    <a:solidFill>
                      <a:srgbClr val="39393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itchFamily="34" charset="0"/>
                  <a:buNone/>
                  <a:defRPr sz="2400" b="1" kern="1200">
                    <a:solidFill>
                      <a:schemeClr val="tx1">
                        <a:tint val="75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3"/>
                  </a:buClr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4"/>
                  </a:buClr>
                  <a:buFont typeface="Arial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5"/>
                  </a:buClr>
                  <a:buFont typeface="Arial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微軟正黑體" pitchFamily="34" charset="-120"/>
                    <a:ea typeface="微軟正黑體" pitchFamily="34" charset="-120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ct val="10000"/>
                  </a:spcBef>
                  <a:buClrTx/>
                  <a:defRPr/>
                </a:pPr>
                <a:r>
                  <a:rPr lang="en-US" altLang="zh-TW" sz="2400">
                    <a:solidFill>
                      <a:schemeClr val="bg1"/>
                    </a:solidFill>
                    <a:latin typeface="+mn-ea"/>
                    <a:ea typeface="+mn-ea"/>
                  </a:rPr>
                  <a:t>C#</a:t>
                </a:r>
              </a:p>
            </p:txBody>
          </p:sp>
        </p:grpSp>
        <p:sp>
          <p:nvSpPr>
            <p:cNvPr id="78" name="副標題 4">
              <a:extLst>
                <a:ext uri="{FF2B5EF4-FFF2-40B4-BE49-F238E27FC236}">
                  <a16:creationId xmlns:a16="http://schemas.microsoft.com/office/drawing/2014/main" id="{46B17CFB-5405-734D-FAD9-62854A0417F6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4994519" y="5864840"/>
              <a:ext cx="2018758" cy="375751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en-US" altLang="zh-TW" sz="2400">
                  <a:solidFill>
                    <a:schemeClr val="bg1"/>
                  </a:solidFill>
                  <a:latin typeface="+mn-ea"/>
                  <a:ea typeface="+mn-ea"/>
                </a:rPr>
                <a:t>SQL 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DECDD6B-37E8-E80E-DE30-E8B1340EBE88}"/>
              </a:ext>
            </a:extLst>
          </p:cNvPr>
          <p:cNvGrpSpPr/>
          <p:nvPr/>
        </p:nvGrpSpPr>
        <p:grpSpPr>
          <a:xfrm>
            <a:off x="7553595" y="2420927"/>
            <a:ext cx="2226475" cy="2247920"/>
            <a:chOff x="7553595" y="2420927"/>
            <a:chExt cx="2226475" cy="2247920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9B096CA4-E542-A471-793F-A810A8EBA589}"/>
                </a:ext>
              </a:extLst>
            </p:cNvPr>
            <p:cNvGrpSpPr/>
            <p:nvPr/>
          </p:nvGrpSpPr>
          <p:grpSpPr>
            <a:xfrm>
              <a:off x="7553595" y="2420927"/>
              <a:ext cx="1626115" cy="1642562"/>
              <a:chOff x="6734827" y="1066910"/>
              <a:chExt cx="1626115" cy="1642562"/>
            </a:xfrm>
          </p:grpSpPr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FF8142C4-2FF3-3E9F-DE74-00B4ADD36409}"/>
                  </a:ext>
                </a:extLst>
              </p:cNvPr>
              <p:cNvSpPr/>
              <p:nvPr/>
            </p:nvSpPr>
            <p:spPr>
              <a:xfrm>
                <a:off x="6743235" y="1102108"/>
                <a:ext cx="1607364" cy="16073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4B4EC8BF-F3AE-E32D-9AC3-7A596AD18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4827" y="1066910"/>
                <a:ext cx="1626115" cy="1626115"/>
              </a:xfrm>
              <a:prstGeom prst="rect">
                <a:avLst/>
              </a:prstGeom>
            </p:spPr>
          </p:pic>
        </p:grpSp>
        <p:sp>
          <p:nvSpPr>
            <p:cNvPr id="79" name="副標題 4">
              <a:extLst>
                <a:ext uri="{FF2B5EF4-FFF2-40B4-BE49-F238E27FC236}">
                  <a16:creationId xmlns:a16="http://schemas.microsoft.com/office/drawing/2014/main" id="{F843B240-31EC-95F3-0895-521897B98F58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7761312" y="4293096"/>
              <a:ext cx="2018758" cy="375751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en-US" altLang="zh-TW" sz="2400">
                  <a:solidFill>
                    <a:schemeClr val="bg1"/>
                  </a:solidFill>
                  <a:latin typeface="+mn-ea"/>
                  <a:ea typeface="+mn-ea"/>
                </a:rPr>
                <a:t>GitHub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849FEF94-50E9-CA42-96E7-E0571140DE9C}"/>
              </a:ext>
            </a:extLst>
          </p:cNvPr>
          <p:cNvGrpSpPr/>
          <p:nvPr/>
        </p:nvGrpSpPr>
        <p:grpSpPr>
          <a:xfrm>
            <a:off x="603771" y="1359198"/>
            <a:ext cx="5994045" cy="2265523"/>
            <a:chOff x="603771" y="1359198"/>
            <a:chExt cx="5994045" cy="2265523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FD2D4D0F-0414-2BB0-6F96-4593EF85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7466" y="1419065"/>
              <a:ext cx="1683740" cy="168374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2260AB51-DE84-FCD7-707B-031188B9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771" y="1447877"/>
              <a:ext cx="1626116" cy="1626116"/>
            </a:xfrm>
            <a:prstGeom prst="rect">
              <a:avLst/>
            </a:prstGeom>
          </p:spPr>
        </p:pic>
        <p:sp>
          <p:nvSpPr>
            <p:cNvPr id="73" name="副標題 4">
              <a:extLst>
                <a:ext uri="{FF2B5EF4-FFF2-40B4-BE49-F238E27FC236}">
                  <a16:creationId xmlns:a16="http://schemas.microsoft.com/office/drawing/2014/main" id="{439B7B73-94A6-63FD-E00A-F4534AA844A6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1097245" y="3157941"/>
              <a:ext cx="762335" cy="391442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en-US" altLang="zh-TW" sz="2400" err="1">
                  <a:solidFill>
                    <a:schemeClr val="bg1"/>
                  </a:solidFill>
                  <a:latin typeface="+mn-ea"/>
                  <a:ea typeface="+mn-ea"/>
                </a:rPr>
                <a:t>css</a:t>
              </a:r>
              <a:endParaRPr lang="en-US" altLang="zh-TW" sz="240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4" name="副標題 4">
              <a:extLst>
                <a:ext uri="{FF2B5EF4-FFF2-40B4-BE49-F238E27FC236}">
                  <a16:creationId xmlns:a16="http://schemas.microsoft.com/office/drawing/2014/main" id="{25F4C93A-821C-0ADE-6665-0AA36DA235E7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2994667" y="3233279"/>
              <a:ext cx="1018728" cy="391442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en-US" altLang="zh-TW" sz="2400">
                  <a:solidFill>
                    <a:schemeClr val="bg1"/>
                  </a:solidFill>
                  <a:latin typeface="+mn-ea"/>
                  <a:ea typeface="+mn-ea"/>
                </a:rPr>
                <a:t>html</a:t>
              </a:r>
            </a:p>
          </p:txBody>
        </p:sp>
        <p:sp>
          <p:nvSpPr>
            <p:cNvPr id="75" name="副標題 4">
              <a:extLst>
                <a:ext uri="{FF2B5EF4-FFF2-40B4-BE49-F238E27FC236}">
                  <a16:creationId xmlns:a16="http://schemas.microsoft.com/office/drawing/2014/main" id="{2515A4B1-1484-4986-0DEF-5C76F09A5CF7}"/>
                </a:ext>
              </a:extLst>
            </p:cNvPr>
            <p:cNvSpPr txBox="1">
              <a:spLocks/>
            </p:cNvSpPr>
            <p:nvPr/>
          </p:nvSpPr>
          <p:spPr bwMode="ltGray">
            <a:xfrm>
              <a:off x="4530855" y="3233279"/>
              <a:ext cx="2066961" cy="316104"/>
            </a:xfrm>
            <a:prstGeom prst="rect">
              <a:avLst/>
            </a:prstGeom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None/>
                <a:defRPr sz="2000" b="1" kern="1200">
                  <a:solidFill>
                    <a:srgbClr val="39393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None/>
                <a:defRPr sz="2400" b="1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10000"/>
                </a:spcBef>
                <a:buClrTx/>
                <a:defRPr/>
              </a:pPr>
              <a:r>
                <a:rPr lang="en-US" altLang="zh-TW" sz="2400">
                  <a:solidFill>
                    <a:schemeClr val="bg1"/>
                  </a:solidFill>
                  <a:latin typeface="+mn-ea"/>
                  <a:ea typeface="+mn-ea"/>
                </a:rPr>
                <a:t>bootstrap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89F0896-6BB1-914E-B184-33D2A095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7962" y="1359198"/>
              <a:ext cx="1749704" cy="1743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81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34C88-633B-9DA9-41BD-93C289F69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268F21-DE57-DBFC-1083-42F246132B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4528" y="288857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LOGO</a:t>
            </a:r>
            <a:r>
              <a:rPr lang="zh-TW" altLang="en-US" spc="600"/>
              <a:t>設計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4C5435-A803-BA9B-5E20-E0A5EF44C40B}"/>
              </a:ext>
            </a:extLst>
          </p:cNvPr>
          <p:cNvSpPr/>
          <p:nvPr/>
        </p:nvSpPr>
        <p:spPr>
          <a:xfrm>
            <a:off x="0" y="994113"/>
            <a:ext cx="9923310" cy="5681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42BE042-E953-911B-8BD0-C3B43D1F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834"/>
          <a:stretch/>
        </p:blipFill>
        <p:spPr>
          <a:xfrm>
            <a:off x="1352600" y="2636912"/>
            <a:ext cx="6862914" cy="379438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8C1E80E-3052-EC21-4D1E-610F48B4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00" t="3578" r="13777" b="86103"/>
          <a:stretch/>
        </p:blipFill>
        <p:spPr>
          <a:xfrm>
            <a:off x="488504" y="1018289"/>
            <a:ext cx="6214842" cy="692696"/>
          </a:xfrm>
          <a:prstGeom prst="rect">
            <a:avLst/>
          </a:prstGeom>
        </p:spPr>
      </p:pic>
      <p:pic>
        <p:nvPicPr>
          <p:cNvPr id="3" name="圖形 22">
            <a:extLst>
              <a:ext uri="{FF2B5EF4-FFF2-40B4-BE49-F238E27FC236}">
                <a16:creationId xmlns:a16="http://schemas.microsoft.com/office/drawing/2014/main" id="{D6DB1D66-8F38-2E60-EF6E-6ED1B977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9" t="12863" r="15260" b="16766"/>
          <a:stretch/>
        </p:blipFill>
        <p:spPr>
          <a:xfrm>
            <a:off x="7411165" y="996737"/>
            <a:ext cx="2494835" cy="1978663"/>
          </a:xfrm>
          <a:custGeom>
            <a:avLst/>
            <a:gdLst>
              <a:gd name="connsiteX0" fmla="*/ 0 w 3142506"/>
              <a:gd name="connsiteY0" fmla="*/ 0 h 2353508"/>
              <a:gd name="connsiteX1" fmla="*/ 3142506 w 3142506"/>
              <a:gd name="connsiteY1" fmla="*/ 0 h 2353508"/>
              <a:gd name="connsiteX2" fmla="*/ 3142506 w 3142506"/>
              <a:gd name="connsiteY2" fmla="*/ 2353508 h 2353508"/>
              <a:gd name="connsiteX3" fmla="*/ 0 w 3142506"/>
              <a:gd name="connsiteY3" fmla="*/ 2353508 h 235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506" h="2353508">
                <a:moveTo>
                  <a:pt x="0" y="0"/>
                </a:moveTo>
                <a:lnTo>
                  <a:pt x="3142506" y="0"/>
                </a:lnTo>
                <a:lnTo>
                  <a:pt x="3142506" y="2353508"/>
                </a:lnTo>
                <a:lnTo>
                  <a:pt x="0" y="2353508"/>
                </a:lnTo>
                <a:close/>
              </a:path>
            </a:pathLst>
          </a:custGeom>
        </p:spPr>
      </p:pic>
      <p:pic>
        <p:nvPicPr>
          <p:cNvPr id="10" name="圖片 9" descr="一張含有 文字, 字型, 設計 的圖片&#10;&#10;AI 產生的內容可能不正確。">
            <a:extLst>
              <a:ext uri="{FF2B5EF4-FFF2-40B4-BE49-F238E27FC236}">
                <a16:creationId xmlns:a16="http://schemas.microsoft.com/office/drawing/2014/main" id="{9C78AA27-7187-2CA6-4693-280B72844F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t="9376" r="29271" b="73371"/>
          <a:stretch/>
        </p:blipFill>
        <p:spPr>
          <a:xfrm>
            <a:off x="316588" y="1219629"/>
            <a:ext cx="7121281" cy="1311604"/>
          </a:xfrm>
          <a:prstGeom prst="rect">
            <a:avLst/>
          </a:prstGeom>
        </p:spPr>
      </p:pic>
      <p:pic>
        <p:nvPicPr>
          <p:cNvPr id="13" name="圖片 12" descr="一張含有 文字, 字型, 設計 的圖片&#10;&#10;AI 產生的內容可能不正確。">
            <a:extLst>
              <a:ext uri="{FF2B5EF4-FFF2-40B4-BE49-F238E27FC236}">
                <a16:creationId xmlns:a16="http://schemas.microsoft.com/office/drawing/2014/main" id="{CD252894-41D2-2FEE-3DA1-A46514F8AF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t="39911" b="8983"/>
          <a:stretch/>
        </p:blipFill>
        <p:spPr>
          <a:xfrm>
            <a:off x="581126" y="3304292"/>
            <a:ext cx="8074751" cy="3127001"/>
          </a:xfrm>
          <a:prstGeom prst="rect">
            <a:avLst/>
          </a:prstGeom>
        </p:spPr>
      </p:pic>
      <p:pic>
        <p:nvPicPr>
          <p:cNvPr id="12" name="圖片 11" descr="一張含有 文字, 字型, 設計 的圖片&#10;&#10;AI 產生的內容可能不正確。">
            <a:extLst>
              <a:ext uri="{FF2B5EF4-FFF2-40B4-BE49-F238E27FC236}">
                <a16:creationId xmlns:a16="http://schemas.microsoft.com/office/drawing/2014/main" id="{4B021F0D-DCE9-5D4E-BA43-3CADDEE9B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4" t="27946" r="34383" b="59490"/>
          <a:stretch/>
        </p:blipFill>
        <p:spPr>
          <a:xfrm>
            <a:off x="1074499" y="2444777"/>
            <a:ext cx="4805943" cy="9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394425" y="1780450"/>
            <a:ext cx="3382200" cy="3382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632520" y="83684"/>
            <a:ext cx="8640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情境設計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－顧客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BE1D0C6-AE23-B893-8170-1E8BE22350F9}"/>
              </a:ext>
            </a:extLst>
          </p:cNvPr>
          <p:cNvGrpSpPr/>
          <p:nvPr/>
        </p:nvGrpSpPr>
        <p:grpSpPr>
          <a:xfrm>
            <a:off x="3404225" y="1311075"/>
            <a:ext cx="6457759" cy="1608154"/>
            <a:chOff x="3404225" y="1311075"/>
            <a:chExt cx="6457759" cy="1608154"/>
          </a:xfrm>
        </p:grpSpPr>
        <p:sp>
          <p:nvSpPr>
            <p:cNvPr id="226" name="Google Shape;226;p25"/>
            <p:cNvSpPr/>
            <p:nvPr/>
          </p:nvSpPr>
          <p:spPr>
            <a:xfrm>
              <a:off x="3404225" y="1566600"/>
              <a:ext cx="5869200" cy="1166700"/>
            </a:xfrm>
            <a:prstGeom prst="roundRect">
              <a:avLst>
                <a:gd name="adj" fmla="val 16667"/>
              </a:avLst>
            </a:prstGeom>
            <a:noFill/>
            <a:ln w="5715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endParaRPr>
            </a:p>
          </p:txBody>
        </p:sp>
        <p:sp>
          <p:nvSpPr>
            <p:cNvPr id="229" name="Google Shape;229;p25"/>
            <p:cNvSpPr txBox="1"/>
            <p:nvPr/>
          </p:nvSpPr>
          <p:spPr>
            <a:xfrm>
              <a:off x="3813384" y="1623229"/>
              <a:ext cx="6048600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sz="20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客人Ｂ是一個想要吃火鍋的客人，</a:t>
              </a:r>
              <a:endParaRPr sz="20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sz="20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他上網找到一家火鍋店</a:t>
              </a:r>
              <a:endParaRPr sz="20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2000"/>
                <a:buFont typeface="Arial"/>
                <a:buNone/>
              </a:pPr>
              <a:r>
                <a:rPr lang="zh-TW" sz="20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並藉由</a:t>
              </a:r>
              <a:r>
                <a:rPr lang="zh-TW" sz="20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火鍋首頁</a:t>
              </a:r>
              <a:r>
                <a:rPr lang="zh-TW" sz="2000" b="1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確認店家今天有營業</a:t>
              </a:r>
              <a:endParaRPr sz="2000" b="1" dirty="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30" name="Google Shape;23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06700" y="1311075"/>
              <a:ext cx="1166725" cy="1166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5"/>
          <p:cNvSpPr/>
          <p:nvPr/>
        </p:nvSpPr>
        <p:spPr>
          <a:xfrm rot="6327909">
            <a:off x="2501047" y="1249271"/>
            <a:ext cx="358895" cy="104839"/>
          </a:xfrm>
          <a:prstGeom prst="rect">
            <a:avLst/>
          </a:prstGeom>
          <a:solidFill>
            <a:srgbClr val="FFD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2" name="Google Shape;232;p25"/>
          <p:cNvSpPr/>
          <p:nvPr/>
        </p:nvSpPr>
        <p:spPr>
          <a:xfrm rot="7451524">
            <a:off x="2751811" y="1382375"/>
            <a:ext cx="360874" cy="104193"/>
          </a:xfrm>
          <a:prstGeom prst="rect">
            <a:avLst/>
          </a:prstGeom>
          <a:solidFill>
            <a:srgbClr val="FFD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3" name="Google Shape;233;p25"/>
          <p:cNvSpPr/>
          <p:nvPr/>
        </p:nvSpPr>
        <p:spPr>
          <a:xfrm rot="8970424">
            <a:off x="2957025" y="1595868"/>
            <a:ext cx="381923" cy="99767"/>
          </a:xfrm>
          <a:prstGeom prst="rect">
            <a:avLst/>
          </a:prstGeom>
          <a:solidFill>
            <a:srgbClr val="FFD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4" name="Google Shape;234;p25" title="Receipt-pana.png"/>
          <p:cNvPicPr preferRelativeResize="0"/>
          <p:nvPr/>
        </p:nvPicPr>
        <p:blipFill rotWithShape="1">
          <a:blip r:embed="rId4">
            <a:alphaModFix/>
          </a:blip>
          <a:srcRect l="-4289" t="9431" r="51001" b="29995"/>
          <a:stretch/>
        </p:blipFill>
        <p:spPr>
          <a:xfrm>
            <a:off x="394425" y="1566600"/>
            <a:ext cx="3868400" cy="439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17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632520" y="7353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頁面設計－首頁</a:t>
            </a: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915363" y="1593605"/>
            <a:ext cx="3080383" cy="183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</a:pPr>
            <a:r>
              <a:rPr lang="zh-TW" sz="2400" b="1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首頁（最新消息）</a:t>
            </a:r>
            <a:endParaRPr sz="2400"/>
          </a:p>
        </p:txBody>
      </p:sp>
      <p:sp>
        <p:nvSpPr>
          <p:cNvPr id="241" name="Google Shape;241;p26"/>
          <p:cNvSpPr txBox="1"/>
          <p:nvPr/>
        </p:nvSpPr>
        <p:spPr>
          <a:xfrm>
            <a:off x="776536" y="1844824"/>
            <a:ext cx="41046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6510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14375" marR="0" lvl="1" indent="-3016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2BBC6"/>
              </a:buClr>
              <a:buSzPts val="1600"/>
              <a:buFont typeface="Noto Sans Symbols"/>
              <a:buChar char="◆"/>
            </a:pPr>
            <a:r>
              <a:rPr lang="zh-TW" sz="1600" b="0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整體頁面概觀</a:t>
            </a:r>
            <a:endParaRPr sz="1600" b="0" i="0" u="none" strike="noStrike" cap="non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1136" y="1002052"/>
            <a:ext cx="3896688" cy="5400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3033404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92</TotalTime>
  <Words>1261</Words>
  <Application>Microsoft Office PowerPoint</Application>
  <PresentationFormat>A4 紙張 (210x297 公釐)</PresentationFormat>
  <Paragraphs>239</Paragraphs>
  <Slides>37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Noto Sans Symbols</vt:lpstr>
      <vt:lpstr>微軟正黑體</vt:lpstr>
      <vt:lpstr>微軟正黑體</vt:lpstr>
      <vt:lpstr>Arial</vt:lpstr>
      <vt:lpstr>Calibri</vt:lpstr>
      <vt:lpstr>Wingdings</vt:lpstr>
      <vt:lpstr>2020簡報範本_light</vt:lpstr>
      <vt:lpstr>拾鍋時光</vt:lpstr>
      <vt:lpstr>PowerPoint 簡報</vt:lpstr>
      <vt:lpstr>小組成員與分工介紹</vt:lpstr>
      <vt:lpstr>目標客群</vt:lpstr>
      <vt:lpstr>網站架構圖</vt:lpstr>
      <vt:lpstr>開發工具</vt:lpstr>
      <vt:lpstr>LOGO設計</vt:lpstr>
      <vt:lpstr>情境設計－顧客</vt:lpstr>
      <vt:lpstr>頁面設計－首頁</vt:lpstr>
      <vt:lpstr>頁面設計－首頁</vt:lpstr>
      <vt:lpstr>頁面設計－首頁</vt:lpstr>
      <vt:lpstr>頁面設計－首頁</vt:lpstr>
      <vt:lpstr>頁面設計－首頁</vt:lpstr>
      <vt:lpstr>情境設計－顧客</vt:lpstr>
      <vt:lpstr>頁面設計-門市資訊</vt:lpstr>
      <vt:lpstr>頁面設計-訂位表單</vt:lpstr>
      <vt:lpstr>頁面設計-會員專區</vt:lpstr>
      <vt:lpstr>頁面設計-會員專區</vt:lpstr>
      <vt:lpstr>頁面設計-會員專區</vt:lpstr>
      <vt:lpstr>情境設計－顧客</vt:lpstr>
      <vt:lpstr>頁面設計-菜單功能</vt:lpstr>
      <vt:lpstr>頁面設計-菜單功能</vt:lpstr>
      <vt:lpstr>頁面設計-訂餐資訊</vt:lpstr>
      <vt:lpstr>頁面設計-訂餐</vt:lpstr>
      <vt:lpstr>頁面設計-確認訂單</vt:lpstr>
      <vt:lpstr>頁面設計-結帳流程(PayPal)</vt:lpstr>
      <vt:lpstr>頁面設計-結帳流程(現場付款)</vt:lpstr>
      <vt:lpstr>情境設計－顧客</vt:lpstr>
      <vt:lpstr>頁面設計-聯絡我們</vt:lpstr>
      <vt:lpstr>頁面設計-忘記密碼</vt:lpstr>
      <vt:lpstr>情境設計－店家</vt:lpstr>
      <vt:lpstr>情境設計－店家</vt:lpstr>
      <vt:lpstr>聯絡我們-後台管理</vt:lpstr>
      <vt:lpstr>頁面設計-菜單維護</vt:lpstr>
      <vt:lpstr>頁面設計-菜單維護</vt:lpstr>
      <vt:lpstr>頁面設計-菜單維護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儀君 陳</cp:lastModifiedBy>
  <cp:revision>15</cp:revision>
  <dcterms:created xsi:type="dcterms:W3CDTF">2021-04-12T00:49:08Z</dcterms:created>
  <dcterms:modified xsi:type="dcterms:W3CDTF">2025-04-03T19:34:27Z</dcterms:modified>
  <cp:category/>
</cp:coreProperties>
</file>